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1"/>
  </p:notesMasterIdLst>
  <p:handoutMasterIdLst>
    <p:handoutMasterId r:id="rId32"/>
  </p:handoutMasterIdLst>
  <p:sldIdLst>
    <p:sldId id="355" r:id="rId2"/>
    <p:sldId id="417" r:id="rId3"/>
    <p:sldId id="464" r:id="rId4"/>
    <p:sldId id="422" r:id="rId5"/>
    <p:sldId id="423" r:id="rId6"/>
    <p:sldId id="491" r:id="rId7"/>
    <p:sldId id="492" r:id="rId8"/>
    <p:sldId id="497" r:id="rId9"/>
    <p:sldId id="416" r:id="rId10"/>
    <p:sldId id="343" r:id="rId11"/>
    <p:sldId id="342" r:id="rId12"/>
    <p:sldId id="404" r:id="rId13"/>
    <p:sldId id="479" r:id="rId14"/>
    <p:sldId id="480" r:id="rId15"/>
    <p:sldId id="496" r:id="rId16"/>
    <p:sldId id="414" r:id="rId17"/>
    <p:sldId id="481" r:id="rId18"/>
    <p:sldId id="482" r:id="rId19"/>
    <p:sldId id="483" r:id="rId20"/>
    <p:sldId id="484" r:id="rId21"/>
    <p:sldId id="485" r:id="rId22"/>
    <p:sldId id="486" r:id="rId23"/>
    <p:sldId id="487" r:id="rId24"/>
    <p:sldId id="488" r:id="rId25"/>
    <p:sldId id="489" r:id="rId26"/>
    <p:sldId id="490" r:id="rId27"/>
    <p:sldId id="495" r:id="rId28"/>
    <p:sldId id="493" r:id="rId29"/>
    <p:sldId id="494" r:id="rId30"/>
  </p:sldIdLst>
  <p:sldSz cx="9144000" cy="6858000" type="screen4x3"/>
  <p:notesSz cx="6953250" cy="9234488"/>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03B1"/>
    <a:srgbClr val="ECE1B4"/>
    <a:srgbClr val="CCECFF"/>
    <a:srgbClr val="E61202"/>
    <a:srgbClr val="3E2E00"/>
    <a:srgbClr val="FF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78" autoAdjust="0"/>
    <p:restoredTop sz="93734" autoAdjust="0"/>
  </p:normalViewPr>
  <p:slideViewPr>
    <p:cSldViewPr>
      <p:cViewPr varScale="1">
        <p:scale>
          <a:sx n="48" d="100"/>
          <a:sy n="48" d="100"/>
        </p:scale>
        <p:origin x="-1098" y="-90"/>
      </p:cViewPr>
      <p:guideLst>
        <p:guide orient="horz" pos="2160"/>
        <p:guide pos="2880"/>
      </p:guideLst>
    </p:cSldViewPr>
  </p:slideViewPr>
  <p:notesTextViewPr>
    <p:cViewPr>
      <p:scale>
        <a:sx n="100" d="100"/>
        <a:sy n="100" d="100"/>
      </p:scale>
      <p:origin x="0" y="0"/>
    </p:cViewPr>
  </p:notesTextViewPr>
  <p:sorterViewPr>
    <p:cViewPr>
      <p:scale>
        <a:sx n="75" d="100"/>
        <a:sy n="75" d="100"/>
      </p:scale>
      <p:origin x="0" y="380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013377" cy="461114"/>
          </a:xfrm>
          <a:prstGeom prst="rect">
            <a:avLst/>
          </a:prstGeom>
          <a:noFill/>
          <a:ln w="9525">
            <a:noFill/>
            <a:miter lim="800000"/>
            <a:headEnd/>
            <a:tailEnd/>
          </a:ln>
          <a:effectLst/>
        </p:spPr>
        <p:txBody>
          <a:bodyPr vert="horz" wrap="square" lIns="92481" tIns="46241" rIns="92481" bIns="46241" numCol="1" anchor="t" anchorCtr="0" compatLnSpc="1">
            <a:prstTxWarp prst="textNoShape">
              <a:avLst/>
            </a:prstTxWarp>
          </a:bodyPr>
          <a:lstStyle>
            <a:lvl1pPr defTabSz="925119">
              <a:defRPr sz="1200" smtClean="0">
                <a:latin typeface="Arial" charset="0"/>
                <a:cs typeface="Arial" charset="0"/>
              </a:defRPr>
            </a:lvl1pPr>
          </a:lstStyle>
          <a:p>
            <a:pPr>
              <a:defRPr/>
            </a:pPr>
            <a:endParaRPr lang="en-US"/>
          </a:p>
        </p:txBody>
      </p:sp>
      <p:sp>
        <p:nvSpPr>
          <p:cNvPr id="48131" name="Rectangle 3"/>
          <p:cNvSpPr>
            <a:spLocks noGrp="1" noChangeArrowheads="1"/>
          </p:cNvSpPr>
          <p:nvPr>
            <p:ph type="dt" sz="quarter" idx="1"/>
          </p:nvPr>
        </p:nvSpPr>
        <p:spPr bwMode="auto">
          <a:xfrm>
            <a:off x="3938364" y="0"/>
            <a:ext cx="3013377" cy="461114"/>
          </a:xfrm>
          <a:prstGeom prst="rect">
            <a:avLst/>
          </a:prstGeom>
          <a:noFill/>
          <a:ln w="9525">
            <a:noFill/>
            <a:miter lim="800000"/>
            <a:headEnd/>
            <a:tailEnd/>
          </a:ln>
          <a:effectLst/>
        </p:spPr>
        <p:txBody>
          <a:bodyPr vert="horz" wrap="square" lIns="92481" tIns="46241" rIns="92481" bIns="46241" numCol="1" anchor="t" anchorCtr="0" compatLnSpc="1">
            <a:prstTxWarp prst="textNoShape">
              <a:avLst/>
            </a:prstTxWarp>
          </a:bodyPr>
          <a:lstStyle>
            <a:lvl1pPr algn="r" defTabSz="925119">
              <a:defRPr sz="1200" smtClean="0">
                <a:latin typeface="Arial" charset="0"/>
                <a:cs typeface="Arial" charset="0"/>
              </a:defRPr>
            </a:lvl1pPr>
          </a:lstStyle>
          <a:p>
            <a:pPr>
              <a:defRPr/>
            </a:pPr>
            <a:endParaRPr lang="en-US"/>
          </a:p>
        </p:txBody>
      </p:sp>
      <p:sp>
        <p:nvSpPr>
          <p:cNvPr id="48132" name="Rectangle 4"/>
          <p:cNvSpPr>
            <a:spLocks noGrp="1" noChangeArrowheads="1"/>
          </p:cNvSpPr>
          <p:nvPr>
            <p:ph type="ftr" sz="quarter" idx="2"/>
          </p:nvPr>
        </p:nvSpPr>
        <p:spPr bwMode="auto">
          <a:xfrm>
            <a:off x="0" y="8771848"/>
            <a:ext cx="3013377" cy="461114"/>
          </a:xfrm>
          <a:prstGeom prst="rect">
            <a:avLst/>
          </a:prstGeom>
          <a:noFill/>
          <a:ln w="9525">
            <a:noFill/>
            <a:miter lim="800000"/>
            <a:headEnd/>
            <a:tailEnd/>
          </a:ln>
          <a:effectLst/>
        </p:spPr>
        <p:txBody>
          <a:bodyPr vert="horz" wrap="square" lIns="92481" tIns="46241" rIns="92481" bIns="46241" numCol="1" anchor="b" anchorCtr="0" compatLnSpc="1">
            <a:prstTxWarp prst="textNoShape">
              <a:avLst/>
            </a:prstTxWarp>
          </a:bodyPr>
          <a:lstStyle>
            <a:lvl1pPr defTabSz="925119">
              <a:defRPr sz="1200" smtClean="0">
                <a:latin typeface="Arial" charset="0"/>
                <a:cs typeface="Arial" charset="0"/>
              </a:defRPr>
            </a:lvl1pPr>
          </a:lstStyle>
          <a:p>
            <a:pPr>
              <a:defRPr/>
            </a:pPr>
            <a:endParaRPr lang="en-US"/>
          </a:p>
        </p:txBody>
      </p:sp>
      <p:sp>
        <p:nvSpPr>
          <p:cNvPr id="48133" name="Rectangle 5"/>
          <p:cNvSpPr>
            <a:spLocks noGrp="1" noChangeArrowheads="1"/>
          </p:cNvSpPr>
          <p:nvPr>
            <p:ph type="sldNum" sz="quarter" idx="3"/>
          </p:nvPr>
        </p:nvSpPr>
        <p:spPr bwMode="auto">
          <a:xfrm>
            <a:off x="3938364" y="8771848"/>
            <a:ext cx="3013377" cy="461114"/>
          </a:xfrm>
          <a:prstGeom prst="rect">
            <a:avLst/>
          </a:prstGeom>
          <a:noFill/>
          <a:ln w="9525">
            <a:noFill/>
            <a:miter lim="800000"/>
            <a:headEnd/>
            <a:tailEnd/>
          </a:ln>
          <a:effectLst/>
        </p:spPr>
        <p:txBody>
          <a:bodyPr vert="horz" wrap="square" lIns="92481" tIns="46241" rIns="92481" bIns="46241" numCol="1" anchor="b" anchorCtr="0" compatLnSpc="1">
            <a:prstTxWarp prst="textNoShape">
              <a:avLst/>
            </a:prstTxWarp>
          </a:bodyPr>
          <a:lstStyle>
            <a:lvl1pPr algn="r" defTabSz="925119">
              <a:defRPr sz="1200" smtClean="0">
                <a:latin typeface="Arial" charset="0"/>
                <a:cs typeface="Arial" charset="0"/>
              </a:defRPr>
            </a:lvl1pPr>
          </a:lstStyle>
          <a:p>
            <a:pPr>
              <a:defRPr/>
            </a:pPr>
            <a:fld id="{56383035-75D5-4CF9-9762-A0D17A1F441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bwMode="auto">
          <a:xfrm>
            <a:off x="0" y="0"/>
            <a:ext cx="3013377" cy="461114"/>
          </a:xfrm>
          <a:prstGeom prst="rect">
            <a:avLst/>
          </a:prstGeom>
          <a:noFill/>
          <a:ln w="9525">
            <a:noFill/>
            <a:miter lim="800000"/>
            <a:headEnd/>
            <a:tailEnd/>
          </a:ln>
          <a:effectLst/>
        </p:spPr>
        <p:txBody>
          <a:bodyPr vert="horz" wrap="square" lIns="87486" tIns="43743" rIns="87486" bIns="43743" numCol="1" anchor="t" anchorCtr="0" compatLnSpc="1">
            <a:prstTxWarp prst="textNoShape">
              <a:avLst/>
            </a:prstTxWarp>
          </a:bodyPr>
          <a:lstStyle>
            <a:lvl1pPr>
              <a:defRPr sz="1100" smtClean="0">
                <a:latin typeface="Arial" charset="0"/>
                <a:cs typeface="Arial" charset="0"/>
              </a:defRPr>
            </a:lvl1pPr>
          </a:lstStyle>
          <a:p>
            <a:pPr>
              <a:defRPr/>
            </a:pPr>
            <a:endParaRPr lang="en-US"/>
          </a:p>
        </p:txBody>
      </p:sp>
      <p:sp>
        <p:nvSpPr>
          <p:cNvPr id="143363" name="Rectangle 3"/>
          <p:cNvSpPr>
            <a:spLocks noGrp="1" noChangeArrowheads="1"/>
          </p:cNvSpPr>
          <p:nvPr>
            <p:ph type="dt" idx="1"/>
          </p:nvPr>
        </p:nvSpPr>
        <p:spPr bwMode="auto">
          <a:xfrm>
            <a:off x="3938364" y="0"/>
            <a:ext cx="3013377" cy="461114"/>
          </a:xfrm>
          <a:prstGeom prst="rect">
            <a:avLst/>
          </a:prstGeom>
          <a:noFill/>
          <a:ln w="9525">
            <a:noFill/>
            <a:miter lim="800000"/>
            <a:headEnd/>
            <a:tailEnd/>
          </a:ln>
          <a:effectLst/>
        </p:spPr>
        <p:txBody>
          <a:bodyPr vert="horz" wrap="square" lIns="87486" tIns="43743" rIns="87486" bIns="43743" numCol="1" anchor="t" anchorCtr="0" compatLnSpc="1">
            <a:prstTxWarp prst="textNoShape">
              <a:avLst/>
            </a:prstTxWarp>
          </a:bodyPr>
          <a:lstStyle>
            <a:lvl1pPr algn="r">
              <a:defRPr sz="1100" smtClean="0">
                <a:latin typeface="Arial" charset="0"/>
                <a:cs typeface="Arial"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69988" y="693738"/>
            <a:ext cx="4616450" cy="3462337"/>
          </a:xfrm>
          <a:prstGeom prst="rect">
            <a:avLst/>
          </a:prstGeom>
          <a:noFill/>
          <a:ln w="9525">
            <a:solidFill>
              <a:srgbClr val="000000"/>
            </a:solidFill>
            <a:miter lim="800000"/>
            <a:headEnd/>
            <a:tailEnd/>
          </a:ln>
        </p:spPr>
      </p:sp>
      <p:sp>
        <p:nvSpPr>
          <p:cNvPr id="143365" name="Rectangle 5"/>
          <p:cNvSpPr>
            <a:spLocks noGrp="1" noChangeArrowheads="1"/>
          </p:cNvSpPr>
          <p:nvPr>
            <p:ph type="body" sz="quarter" idx="3"/>
          </p:nvPr>
        </p:nvSpPr>
        <p:spPr bwMode="auto">
          <a:xfrm>
            <a:off x="695628" y="4386688"/>
            <a:ext cx="5561996" cy="4154603"/>
          </a:xfrm>
          <a:prstGeom prst="rect">
            <a:avLst/>
          </a:prstGeom>
          <a:noFill/>
          <a:ln w="9525">
            <a:noFill/>
            <a:miter lim="800000"/>
            <a:headEnd/>
            <a:tailEnd/>
          </a:ln>
          <a:effectLst/>
        </p:spPr>
        <p:txBody>
          <a:bodyPr vert="horz" wrap="square" lIns="87486" tIns="43743" rIns="87486" bIns="4374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366" name="Rectangle 6"/>
          <p:cNvSpPr>
            <a:spLocks noGrp="1" noChangeArrowheads="1"/>
          </p:cNvSpPr>
          <p:nvPr>
            <p:ph type="ftr" sz="quarter" idx="4"/>
          </p:nvPr>
        </p:nvSpPr>
        <p:spPr bwMode="auto">
          <a:xfrm>
            <a:off x="0" y="8771848"/>
            <a:ext cx="3013377" cy="461114"/>
          </a:xfrm>
          <a:prstGeom prst="rect">
            <a:avLst/>
          </a:prstGeom>
          <a:noFill/>
          <a:ln w="9525">
            <a:noFill/>
            <a:miter lim="800000"/>
            <a:headEnd/>
            <a:tailEnd/>
          </a:ln>
          <a:effectLst/>
        </p:spPr>
        <p:txBody>
          <a:bodyPr vert="horz" wrap="square" lIns="87486" tIns="43743" rIns="87486" bIns="43743" numCol="1" anchor="b" anchorCtr="0" compatLnSpc="1">
            <a:prstTxWarp prst="textNoShape">
              <a:avLst/>
            </a:prstTxWarp>
          </a:bodyPr>
          <a:lstStyle>
            <a:lvl1pPr>
              <a:defRPr sz="1100" smtClean="0">
                <a:latin typeface="Arial" charset="0"/>
                <a:cs typeface="Arial" charset="0"/>
              </a:defRPr>
            </a:lvl1pPr>
          </a:lstStyle>
          <a:p>
            <a:pPr>
              <a:defRPr/>
            </a:pPr>
            <a:endParaRPr lang="en-US"/>
          </a:p>
        </p:txBody>
      </p:sp>
      <p:sp>
        <p:nvSpPr>
          <p:cNvPr id="143367" name="Rectangle 7"/>
          <p:cNvSpPr>
            <a:spLocks noGrp="1" noChangeArrowheads="1"/>
          </p:cNvSpPr>
          <p:nvPr>
            <p:ph type="sldNum" sz="quarter" idx="5"/>
          </p:nvPr>
        </p:nvSpPr>
        <p:spPr bwMode="auto">
          <a:xfrm>
            <a:off x="3938364" y="8771848"/>
            <a:ext cx="3013377" cy="461114"/>
          </a:xfrm>
          <a:prstGeom prst="rect">
            <a:avLst/>
          </a:prstGeom>
          <a:noFill/>
          <a:ln w="9525">
            <a:noFill/>
            <a:miter lim="800000"/>
            <a:headEnd/>
            <a:tailEnd/>
          </a:ln>
          <a:effectLst/>
        </p:spPr>
        <p:txBody>
          <a:bodyPr vert="horz" wrap="square" lIns="87486" tIns="43743" rIns="87486" bIns="43743" numCol="1" anchor="b" anchorCtr="0" compatLnSpc="1">
            <a:prstTxWarp prst="textNoShape">
              <a:avLst/>
            </a:prstTxWarp>
          </a:bodyPr>
          <a:lstStyle>
            <a:lvl1pPr algn="r">
              <a:defRPr sz="1100" smtClean="0">
                <a:latin typeface="Arial" charset="0"/>
                <a:cs typeface="Arial" charset="0"/>
              </a:defRPr>
            </a:lvl1pPr>
          </a:lstStyle>
          <a:p>
            <a:pPr>
              <a:defRPr/>
            </a:pPr>
            <a:fld id="{6A8E8385-6CB2-41F1-9053-92089BC4A4C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8DE5C135-BD85-45D4-AC6A-3F610F085F43}" type="slidenum">
              <a:rPr lang="en-US">
                <a:latin typeface="Arial" pitchFamily="34" charset="0"/>
                <a:cs typeface="Arial" pitchFamily="34" charset="0"/>
              </a:rPr>
              <a:pPr/>
              <a:t>1</a:t>
            </a:fld>
            <a:endParaRPr lang="en-US">
              <a:latin typeface="Arial" pitchFamily="34" charset="0"/>
              <a:cs typeface="Arial" pitchFamily="34"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pPr eaLnBrk="1" hangingPunct="1"/>
            <a:endParaRPr lang="en-US" smtClean="0">
              <a:latin typeface="Arial" pitchFamily="34" charset="0"/>
              <a:cs typeface="Arial" pitchFamily="34" charset="0"/>
            </a:endParaRPr>
          </a:p>
        </p:txBody>
      </p:sp>
      <p:sp>
        <p:nvSpPr>
          <p:cNvPr id="41988" name="Slide Number Placeholder 3"/>
          <p:cNvSpPr>
            <a:spLocks noGrp="1"/>
          </p:cNvSpPr>
          <p:nvPr>
            <p:ph type="sldNum" sz="quarter" idx="5"/>
          </p:nvPr>
        </p:nvSpPr>
        <p:spPr>
          <a:noFill/>
        </p:spPr>
        <p:txBody>
          <a:bodyPr/>
          <a:lstStyle/>
          <a:p>
            <a:fld id="{2BAD8E1B-0D93-4AA8-82A7-BB1AD3032F07}" type="slidenum">
              <a:rPr lang="en-US">
                <a:latin typeface="Arial" pitchFamily="34" charset="0"/>
                <a:cs typeface="Arial" pitchFamily="34" charset="0"/>
              </a:rPr>
              <a:pPr/>
              <a:t>10</a:t>
            </a:fld>
            <a:endParaRPr lang="en-US">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pPr eaLnBrk="1" hangingPunct="1"/>
            <a:endParaRPr lang="en-US" smtClean="0">
              <a:latin typeface="Arial" pitchFamily="34" charset="0"/>
              <a:cs typeface="Arial" pitchFamily="34" charset="0"/>
            </a:endParaRPr>
          </a:p>
        </p:txBody>
      </p:sp>
      <p:sp>
        <p:nvSpPr>
          <p:cNvPr id="39940" name="Slide Number Placeholder 3"/>
          <p:cNvSpPr>
            <a:spLocks noGrp="1"/>
          </p:cNvSpPr>
          <p:nvPr>
            <p:ph type="sldNum" sz="quarter" idx="5"/>
          </p:nvPr>
        </p:nvSpPr>
        <p:spPr>
          <a:noFill/>
        </p:spPr>
        <p:txBody>
          <a:bodyPr/>
          <a:lstStyle/>
          <a:p>
            <a:fld id="{FE8033A5-5D54-40B9-BA44-07A240F3CFDE}" type="slidenum">
              <a:rPr lang="en-US">
                <a:latin typeface="Arial" pitchFamily="34" charset="0"/>
                <a:cs typeface="Arial" pitchFamily="34" charset="0"/>
              </a:rPr>
              <a:pPr/>
              <a:t>11</a:t>
            </a:fld>
            <a:endParaRPr lang="en-US">
              <a:latin typeface="Arial" pitchFamily="34" charset="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7476E8-6D01-4C90-AB37-BB31571145B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A8E8385-6CB2-41F1-9053-92089BC4A4CA}"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A8E8385-6CB2-41F1-9053-92089BC4A4CA}"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7476E8-6D01-4C90-AB37-BB31571145BF}"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7476E8-6D01-4C90-AB37-BB31571145BF}"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7"/>
          <p:cNvSpPr>
            <a:spLocks noGrp="1" noChangeArrowheads="1"/>
          </p:cNvSpPr>
          <p:nvPr>
            <p:ph type="sldNum" sz="quarter" idx="5"/>
          </p:nvPr>
        </p:nvSpPr>
        <p:spPr>
          <a:noFill/>
        </p:spPr>
        <p:txBody>
          <a:bodyPr/>
          <a:lstStyle/>
          <a:p>
            <a:fld id="{4E522AEE-54DA-48A6-9F8D-6828D1D133C5}" type="slidenum">
              <a:rPr lang="en-US" smtClean="0">
                <a:latin typeface="Times"/>
                <a:cs typeface="Arial" pitchFamily="34" charset="0"/>
              </a:rPr>
              <a:pPr/>
              <a:t>17</a:t>
            </a:fld>
            <a:endParaRPr lang="en-US" smtClean="0">
              <a:latin typeface="Times"/>
              <a:cs typeface="Arial" pitchFamily="34" charset="0"/>
            </a:endParaRPr>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endParaRPr lang="en-US" smtClean="0">
              <a:latin typeface="Times"/>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p:cNvSpPr>
            <a:spLocks noGrp="1" noRot="1" noChangeAspect="1" noTextEdit="1"/>
          </p:cNvSpPr>
          <p:nvPr>
            <p:ph type="sldImg"/>
          </p:nvPr>
        </p:nvSpPr>
        <p:spPr>
          <a:ln/>
        </p:spPr>
      </p:sp>
      <p:sp>
        <p:nvSpPr>
          <p:cNvPr id="100354" name="Notes Placeholder 2"/>
          <p:cNvSpPr>
            <a:spLocks noGrp="1"/>
          </p:cNvSpPr>
          <p:nvPr>
            <p:ph type="body" idx="1"/>
          </p:nvPr>
        </p:nvSpPr>
        <p:spPr>
          <a:noFill/>
          <a:ln/>
        </p:spPr>
        <p:txBody>
          <a:bodyPr/>
          <a:lstStyle/>
          <a:p>
            <a:endParaRPr lang="en-US" smtClean="0">
              <a:latin typeface="Times"/>
              <a:cs typeface="Arial" pitchFamily="34" charset="0"/>
            </a:endParaRPr>
          </a:p>
        </p:txBody>
      </p:sp>
      <p:sp>
        <p:nvSpPr>
          <p:cNvPr id="100355" name="Slide Number Placeholder 3"/>
          <p:cNvSpPr>
            <a:spLocks noGrp="1"/>
          </p:cNvSpPr>
          <p:nvPr>
            <p:ph type="sldNum" sz="quarter" idx="5"/>
          </p:nvPr>
        </p:nvSpPr>
        <p:spPr>
          <a:noFill/>
        </p:spPr>
        <p:txBody>
          <a:bodyPr/>
          <a:lstStyle/>
          <a:p>
            <a:fld id="{808B8202-201B-4437-8782-C65A68410FB7}" type="slidenum">
              <a:rPr lang="en-US" smtClean="0">
                <a:latin typeface="Times"/>
                <a:cs typeface="Arial" pitchFamily="34" charset="0"/>
              </a:rPr>
              <a:pPr/>
              <a:t>18</a:t>
            </a:fld>
            <a:endParaRPr lang="en-US" smtClean="0">
              <a:latin typeface="Times"/>
              <a:cs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7"/>
          <p:cNvSpPr>
            <a:spLocks noGrp="1" noChangeArrowheads="1"/>
          </p:cNvSpPr>
          <p:nvPr>
            <p:ph type="sldNum" sz="quarter" idx="5"/>
          </p:nvPr>
        </p:nvSpPr>
        <p:spPr>
          <a:noFill/>
        </p:spPr>
        <p:txBody>
          <a:bodyPr/>
          <a:lstStyle/>
          <a:p>
            <a:fld id="{A5003D71-BF0D-4975-BA97-1F9E3FF09FA7}" type="slidenum">
              <a:rPr lang="en-US" smtClean="0">
                <a:latin typeface="Times"/>
                <a:cs typeface="Arial" pitchFamily="34" charset="0"/>
              </a:rPr>
              <a:pPr/>
              <a:t>19</a:t>
            </a:fld>
            <a:endParaRPr lang="en-US" smtClean="0">
              <a:latin typeface="Times"/>
              <a:cs typeface="Arial" pitchFamily="34" charset="0"/>
            </a:endParaRPr>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endParaRPr lang="en-US" smtClean="0">
              <a:latin typeface="Times"/>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A8E8385-6CB2-41F1-9053-92089BC4A4CA}"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7"/>
          <p:cNvSpPr>
            <a:spLocks noGrp="1" noChangeArrowheads="1"/>
          </p:cNvSpPr>
          <p:nvPr>
            <p:ph type="sldNum" sz="quarter" idx="5"/>
          </p:nvPr>
        </p:nvSpPr>
        <p:spPr>
          <a:noFill/>
        </p:spPr>
        <p:txBody>
          <a:bodyPr/>
          <a:lstStyle/>
          <a:p>
            <a:fld id="{C7E7B2BD-7927-4F80-8B16-DAB7F99A06BF}" type="slidenum">
              <a:rPr lang="en-US" smtClean="0">
                <a:latin typeface="Times"/>
                <a:cs typeface="Arial" pitchFamily="34" charset="0"/>
              </a:rPr>
              <a:pPr/>
              <a:t>20</a:t>
            </a:fld>
            <a:endParaRPr lang="en-US" smtClean="0">
              <a:latin typeface="Times"/>
              <a:cs typeface="Arial" pitchFamily="34" charset="0"/>
            </a:endParaRPr>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p:spPr>
        <p:txBody>
          <a:bodyPr/>
          <a:lstStyle/>
          <a:p>
            <a:endParaRPr lang="en-US" smtClean="0">
              <a:latin typeface="Times"/>
              <a:cs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7"/>
          <p:cNvSpPr>
            <a:spLocks noGrp="1" noChangeArrowheads="1"/>
          </p:cNvSpPr>
          <p:nvPr>
            <p:ph type="sldNum" sz="quarter" idx="5"/>
          </p:nvPr>
        </p:nvSpPr>
        <p:spPr>
          <a:noFill/>
        </p:spPr>
        <p:txBody>
          <a:bodyPr/>
          <a:lstStyle/>
          <a:p>
            <a:fld id="{0ACDC22A-9B26-4489-B7A6-874CC7C4B35D}" type="slidenum">
              <a:rPr lang="en-US" smtClean="0">
                <a:latin typeface="Times"/>
                <a:cs typeface="Arial" pitchFamily="34" charset="0"/>
              </a:rPr>
              <a:pPr/>
              <a:t>21</a:t>
            </a:fld>
            <a:endParaRPr lang="en-US" smtClean="0">
              <a:latin typeface="Times"/>
              <a:cs typeface="Arial" pitchFamily="34" charset="0"/>
            </a:endParaRPr>
          </a:p>
        </p:txBody>
      </p:sp>
      <p:sp>
        <p:nvSpPr>
          <p:cNvPr id="96258" name="Rectangle 2"/>
          <p:cNvSpPr>
            <a:spLocks noGrp="1" noRot="1" noChangeAspect="1" noChangeArrowheads="1" noTextEdit="1"/>
          </p:cNvSpPr>
          <p:nvPr>
            <p:ph type="sldImg"/>
          </p:nvPr>
        </p:nvSpPr>
        <p:spPr>
          <a:xfrm>
            <a:off x="1168400" y="692150"/>
            <a:ext cx="4618038" cy="3463925"/>
          </a:xfrm>
          <a:ln/>
        </p:spPr>
      </p:sp>
      <p:sp>
        <p:nvSpPr>
          <p:cNvPr id="96259" name="Rectangle 3"/>
          <p:cNvSpPr>
            <a:spLocks noGrp="1" noChangeArrowheads="1"/>
          </p:cNvSpPr>
          <p:nvPr>
            <p:ph type="body" idx="1"/>
          </p:nvPr>
        </p:nvSpPr>
        <p:spPr>
          <a:xfrm>
            <a:off x="695628" y="4386688"/>
            <a:ext cx="5561996" cy="4156130"/>
          </a:xfrm>
          <a:noFill/>
          <a:ln/>
        </p:spPr>
        <p:txBody>
          <a:bodyPr/>
          <a:lstStyle/>
          <a:p>
            <a:pPr eaLnBrk="1" hangingPunct="1"/>
            <a:endParaRPr lang="en-US" smtClean="0">
              <a:latin typeface="Times"/>
              <a:cs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Slide Image Placeholder 1"/>
          <p:cNvSpPr>
            <a:spLocks noGrp="1" noRot="1" noChangeAspect="1" noTextEdit="1"/>
          </p:cNvSpPr>
          <p:nvPr>
            <p:ph type="sldImg"/>
          </p:nvPr>
        </p:nvSpPr>
        <p:spPr>
          <a:ln/>
        </p:spPr>
      </p:sp>
      <p:sp>
        <p:nvSpPr>
          <p:cNvPr id="114690" name="Notes Placeholder 2"/>
          <p:cNvSpPr>
            <a:spLocks noGrp="1"/>
          </p:cNvSpPr>
          <p:nvPr>
            <p:ph type="body" idx="1"/>
          </p:nvPr>
        </p:nvSpPr>
        <p:spPr>
          <a:noFill/>
          <a:ln/>
        </p:spPr>
        <p:txBody>
          <a:bodyPr/>
          <a:lstStyle/>
          <a:p>
            <a:endParaRPr lang="en-US" smtClean="0">
              <a:latin typeface="Times"/>
              <a:cs typeface="Arial" pitchFamily="34" charset="0"/>
            </a:endParaRPr>
          </a:p>
        </p:txBody>
      </p:sp>
      <p:sp>
        <p:nvSpPr>
          <p:cNvPr id="114691" name="Slide Number Placeholder 3"/>
          <p:cNvSpPr>
            <a:spLocks noGrp="1"/>
          </p:cNvSpPr>
          <p:nvPr>
            <p:ph type="sldNum" sz="quarter" idx="5"/>
          </p:nvPr>
        </p:nvSpPr>
        <p:spPr>
          <a:noFill/>
        </p:spPr>
        <p:txBody>
          <a:bodyPr/>
          <a:lstStyle/>
          <a:p>
            <a:fld id="{32B13EE0-F9AC-48FB-865B-6CD56E584BBB}" type="slidenum">
              <a:rPr lang="en-US" smtClean="0">
                <a:latin typeface="Times"/>
                <a:cs typeface="Arial" pitchFamily="34" charset="0"/>
              </a:rPr>
              <a:pPr/>
              <a:t>22</a:t>
            </a:fld>
            <a:endParaRPr lang="en-US" smtClean="0">
              <a:latin typeface="Times"/>
              <a:cs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Slide Image Placeholder 1"/>
          <p:cNvSpPr>
            <a:spLocks noGrp="1" noRot="1" noChangeAspect="1"/>
          </p:cNvSpPr>
          <p:nvPr>
            <p:ph type="sldImg"/>
          </p:nvPr>
        </p:nvSpPr>
        <p:spPr>
          <a:ln/>
        </p:spPr>
      </p:sp>
      <p:sp>
        <p:nvSpPr>
          <p:cNvPr id="116738" name="Notes Placeholder 2"/>
          <p:cNvSpPr>
            <a:spLocks noGrp="1"/>
          </p:cNvSpPr>
          <p:nvPr>
            <p:ph type="body" idx="1"/>
          </p:nvPr>
        </p:nvSpPr>
        <p:spPr>
          <a:noFill/>
          <a:ln/>
        </p:spPr>
        <p:txBody>
          <a:bodyPr/>
          <a:lstStyle/>
          <a:p>
            <a:endParaRPr lang="en-US" smtClean="0">
              <a:latin typeface="Arial" pitchFamily="34" charset="0"/>
              <a:cs typeface="Arial" pitchFamily="34" charset="0"/>
            </a:endParaRPr>
          </a:p>
        </p:txBody>
      </p:sp>
      <p:sp>
        <p:nvSpPr>
          <p:cNvPr id="116739" name="Slide Number Placeholder 3"/>
          <p:cNvSpPr>
            <a:spLocks noGrp="1"/>
          </p:cNvSpPr>
          <p:nvPr>
            <p:ph type="sldNum" sz="quarter" idx="5"/>
          </p:nvPr>
        </p:nvSpPr>
        <p:spPr>
          <a:noFill/>
        </p:spPr>
        <p:txBody>
          <a:bodyPr/>
          <a:lstStyle/>
          <a:p>
            <a:fld id="{D2B73F91-4BF3-4390-BE78-12C21E307AC1}" type="slidenum">
              <a:rPr lang="en-US" smtClean="0">
                <a:latin typeface="Arial" pitchFamily="34" charset="0"/>
                <a:cs typeface="Arial" pitchFamily="34" charset="0"/>
              </a:rPr>
              <a:pPr/>
              <a:t>23</a:t>
            </a:fld>
            <a:endParaRPr lang="en-US" smtClean="0">
              <a:latin typeface="Arial" pitchFamily="34" charset="0"/>
              <a:cs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Slide Image Placeholder 1"/>
          <p:cNvSpPr>
            <a:spLocks noGrp="1" noRot="1" noChangeAspect="1" noTextEdit="1"/>
          </p:cNvSpPr>
          <p:nvPr>
            <p:ph type="sldImg"/>
          </p:nvPr>
        </p:nvSpPr>
        <p:spPr>
          <a:ln/>
        </p:spPr>
      </p:sp>
      <p:sp>
        <p:nvSpPr>
          <p:cNvPr id="118786" name="Notes Placeholder 2"/>
          <p:cNvSpPr>
            <a:spLocks noGrp="1"/>
          </p:cNvSpPr>
          <p:nvPr>
            <p:ph type="body" idx="1"/>
          </p:nvPr>
        </p:nvSpPr>
        <p:spPr>
          <a:noFill/>
          <a:ln/>
        </p:spPr>
        <p:txBody>
          <a:bodyPr/>
          <a:lstStyle/>
          <a:p>
            <a:endParaRPr lang="en-US" smtClean="0">
              <a:latin typeface="Times"/>
              <a:cs typeface="Arial" pitchFamily="34" charset="0"/>
            </a:endParaRPr>
          </a:p>
        </p:txBody>
      </p:sp>
      <p:sp>
        <p:nvSpPr>
          <p:cNvPr id="118787" name="Slide Number Placeholder 3"/>
          <p:cNvSpPr txBox="1">
            <a:spLocks noGrp="1"/>
          </p:cNvSpPr>
          <p:nvPr/>
        </p:nvSpPr>
        <p:spPr bwMode="auto">
          <a:xfrm>
            <a:off x="3938364" y="8771848"/>
            <a:ext cx="3013377" cy="461114"/>
          </a:xfrm>
          <a:prstGeom prst="rect">
            <a:avLst/>
          </a:prstGeom>
          <a:noFill/>
          <a:ln w="9525">
            <a:noFill/>
            <a:miter lim="800000"/>
            <a:headEnd/>
            <a:tailEnd/>
          </a:ln>
        </p:spPr>
        <p:txBody>
          <a:bodyPr lIns="92491" tIns="46245" rIns="92491" bIns="46245" anchor="b"/>
          <a:lstStyle/>
          <a:p>
            <a:pPr algn="r" defTabSz="923600" eaLnBrk="0" hangingPunct="0"/>
            <a:fld id="{293DA366-3732-4B21-AD3C-A881C705A5D4}" type="slidenum">
              <a:rPr lang="en-US" sz="1200"/>
              <a:pPr algn="r" defTabSz="923600" eaLnBrk="0" hangingPunct="0"/>
              <a:t>24</a:t>
            </a:fld>
            <a:endParaRPr lang="en-US" sz="1200"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Slide Image Placeholder 1"/>
          <p:cNvSpPr>
            <a:spLocks noGrp="1" noRot="1" noChangeAspect="1" noTextEdit="1"/>
          </p:cNvSpPr>
          <p:nvPr>
            <p:ph type="sldImg"/>
          </p:nvPr>
        </p:nvSpPr>
        <p:spPr>
          <a:ln/>
        </p:spPr>
      </p:sp>
      <p:sp>
        <p:nvSpPr>
          <p:cNvPr id="120834" name="Notes Placeholder 2"/>
          <p:cNvSpPr>
            <a:spLocks noGrp="1"/>
          </p:cNvSpPr>
          <p:nvPr>
            <p:ph type="body" idx="1"/>
          </p:nvPr>
        </p:nvSpPr>
        <p:spPr>
          <a:noFill/>
          <a:ln/>
        </p:spPr>
        <p:txBody>
          <a:bodyPr/>
          <a:lstStyle/>
          <a:p>
            <a:endParaRPr lang="en-US" smtClean="0">
              <a:latin typeface="Times"/>
              <a:cs typeface="Arial" pitchFamily="34" charset="0"/>
            </a:endParaRPr>
          </a:p>
        </p:txBody>
      </p:sp>
      <p:sp>
        <p:nvSpPr>
          <p:cNvPr id="120835" name="Slide Number Placeholder 3"/>
          <p:cNvSpPr>
            <a:spLocks noGrp="1"/>
          </p:cNvSpPr>
          <p:nvPr>
            <p:ph type="sldNum" sz="quarter" idx="5"/>
          </p:nvPr>
        </p:nvSpPr>
        <p:spPr>
          <a:noFill/>
        </p:spPr>
        <p:txBody>
          <a:bodyPr/>
          <a:lstStyle/>
          <a:p>
            <a:fld id="{D5465C1F-A68A-4963-BCCF-2F864FB50927}" type="slidenum">
              <a:rPr lang="en-US" smtClean="0">
                <a:latin typeface="Times"/>
                <a:cs typeface="Arial" pitchFamily="34" charset="0"/>
              </a:rPr>
              <a:pPr/>
              <a:t>25</a:t>
            </a:fld>
            <a:endParaRPr lang="en-US" smtClean="0">
              <a:latin typeface="Times"/>
              <a:cs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Slide Image Placeholder 1"/>
          <p:cNvSpPr>
            <a:spLocks noGrp="1" noRot="1" noChangeAspect="1"/>
          </p:cNvSpPr>
          <p:nvPr>
            <p:ph type="sldImg"/>
          </p:nvPr>
        </p:nvSpPr>
        <p:spPr>
          <a:ln/>
        </p:spPr>
      </p:sp>
      <p:sp>
        <p:nvSpPr>
          <p:cNvPr id="122882" name="Notes Placeholder 2"/>
          <p:cNvSpPr>
            <a:spLocks noGrp="1"/>
          </p:cNvSpPr>
          <p:nvPr>
            <p:ph type="body" idx="1"/>
          </p:nvPr>
        </p:nvSpPr>
        <p:spPr>
          <a:noFill/>
          <a:ln/>
        </p:spPr>
        <p:txBody>
          <a:bodyPr/>
          <a:lstStyle/>
          <a:p>
            <a:endParaRPr lang="en-US" smtClean="0">
              <a:latin typeface="Arial" pitchFamily="34" charset="0"/>
              <a:cs typeface="Arial" pitchFamily="34" charset="0"/>
            </a:endParaRPr>
          </a:p>
        </p:txBody>
      </p:sp>
      <p:sp>
        <p:nvSpPr>
          <p:cNvPr id="122883" name="Slide Number Placeholder 3"/>
          <p:cNvSpPr>
            <a:spLocks noGrp="1"/>
          </p:cNvSpPr>
          <p:nvPr>
            <p:ph type="sldNum" sz="quarter" idx="5"/>
          </p:nvPr>
        </p:nvSpPr>
        <p:spPr>
          <a:noFill/>
        </p:spPr>
        <p:txBody>
          <a:bodyPr/>
          <a:lstStyle/>
          <a:p>
            <a:fld id="{3101837E-8448-49E3-870B-4FCB4948CED6}" type="slidenum">
              <a:rPr lang="en-US" smtClean="0">
                <a:latin typeface="Arial" pitchFamily="34" charset="0"/>
                <a:cs typeface="Arial" pitchFamily="34" charset="0"/>
              </a:rPr>
              <a:pPr/>
              <a:t>26</a:t>
            </a:fld>
            <a:endParaRPr lang="en-US" smtClean="0">
              <a:latin typeface="Arial" pitchFamily="34" charset="0"/>
              <a:cs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p:cNvSpPr>
          <p:nvPr>
            <p:ph type="sldImg"/>
          </p:nvPr>
        </p:nvSpPr>
        <p:spPr>
          <a:ln/>
        </p:spPr>
      </p:sp>
      <p:sp>
        <p:nvSpPr>
          <p:cNvPr id="138243" name="Notes Placeholder 2"/>
          <p:cNvSpPr>
            <a:spLocks noGrp="1"/>
          </p:cNvSpPr>
          <p:nvPr>
            <p:ph type="body" idx="1"/>
          </p:nvPr>
        </p:nvSpPr>
        <p:spPr>
          <a:noFill/>
          <a:ln/>
        </p:spPr>
        <p:txBody>
          <a:bodyPr/>
          <a:lstStyle/>
          <a:p>
            <a:endParaRPr lang="en-US" smtClean="0">
              <a:latin typeface="Arial" pitchFamily="34" charset="0"/>
              <a:cs typeface="Arial" pitchFamily="34" charset="0"/>
            </a:endParaRPr>
          </a:p>
        </p:txBody>
      </p:sp>
      <p:sp>
        <p:nvSpPr>
          <p:cNvPr id="138244" name="Slide Number Placeholder 3"/>
          <p:cNvSpPr txBox="1">
            <a:spLocks noGrp="1"/>
          </p:cNvSpPr>
          <p:nvPr/>
        </p:nvSpPr>
        <p:spPr bwMode="auto">
          <a:xfrm>
            <a:off x="3938364" y="8771848"/>
            <a:ext cx="3013377" cy="461114"/>
          </a:xfrm>
          <a:prstGeom prst="rect">
            <a:avLst/>
          </a:prstGeom>
          <a:noFill/>
          <a:ln w="9525">
            <a:noFill/>
            <a:miter lim="800000"/>
            <a:headEnd/>
            <a:tailEnd/>
          </a:ln>
        </p:spPr>
        <p:txBody>
          <a:bodyPr lIns="87486" tIns="43743" rIns="87486" bIns="43743" anchor="b"/>
          <a:lstStyle/>
          <a:p>
            <a:pPr algn="r"/>
            <a:fld id="{42A715AD-FA75-4617-A4C0-E4B88195F4BA}" type="slidenum">
              <a:rPr lang="en-US" sz="1100"/>
              <a:pPr algn="r"/>
              <a:t>27</a:t>
            </a:fld>
            <a:endParaRPr lang="en-US" sz="1100"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Slide Image Placeholder 1"/>
          <p:cNvSpPr>
            <a:spLocks noGrp="1" noRot="1" noChangeAspect="1"/>
          </p:cNvSpPr>
          <p:nvPr>
            <p:ph type="sldImg"/>
          </p:nvPr>
        </p:nvSpPr>
        <p:spPr>
          <a:ln/>
        </p:spPr>
      </p:sp>
      <p:sp>
        <p:nvSpPr>
          <p:cNvPr id="129026" name="Notes Placeholder 2"/>
          <p:cNvSpPr>
            <a:spLocks noGrp="1"/>
          </p:cNvSpPr>
          <p:nvPr>
            <p:ph type="body" idx="1"/>
          </p:nvPr>
        </p:nvSpPr>
        <p:spPr>
          <a:noFill/>
          <a:ln/>
        </p:spPr>
        <p:txBody>
          <a:bodyPr/>
          <a:lstStyle/>
          <a:p>
            <a:endParaRPr lang="en-US" smtClean="0">
              <a:latin typeface="Arial" pitchFamily="34" charset="0"/>
              <a:cs typeface="Arial" pitchFamily="34" charset="0"/>
            </a:endParaRPr>
          </a:p>
        </p:txBody>
      </p:sp>
      <p:sp>
        <p:nvSpPr>
          <p:cNvPr id="129027" name="Slide Number Placeholder 3"/>
          <p:cNvSpPr>
            <a:spLocks noGrp="1"/>
          </p:cNvSpPr>
          <p:nvPr>
            <p:ph type="sldNum" sz="quarter" idx="5"/>
          </p:nvPr>
        </p:nvSpPr>
        <p:spPr>
          <a:noFill/>
        </p:spPr>
        <p:txBody>
          <a:bodyPr/>
          <a:lstStyle/>
          <a:p>
            <a:fld id="{6ACDA93C-2EA9-4DFF-85D7-6A6F6134A1D8}" type="slidenum">
              <a:rPr lang="en-US" smtClean="0">
                <a:latin typeface="Arial" pitchFamily="34" charset="0"/>
                <a:cs typeface="Arial" pitchFamily="34" charset="0"/>
              </a:rPr>
              <a:pPr/>
              <a:t>28</a:t>
            </a:fld>
            <a:endParaRPr lang="en-US" smtClean="0">
              <a:latin typeface="Arial" pitchFamily="34" charset="0"/>
              <a:cs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Slide Image Placeholder 1"/>
          <p:cNvSpPr>
            <a:spLocks noGrp="1" noRot="1" noChangeAspect="1"/>
          </p:cNvSpPr>
          <p:nvPr>
            <p:ph type="sldImg"/>
          </p:nvPr>
        </p:nvSpPr>
        <p:spPr>
          <a:ln/>
        </p:spPr>
      </p:sp>
      <p:sp>
        <p:nvSpPr>
          <p:cNvPr id="131074" name="Notes Placeholder 2"/>
          <p:cNvSpPr>
            <a:spLocks noGrp="1"/>
          </p:cNvSpPr>
          <p:nvPr>
            <p:ph type="body" idx="1"/>
          </p:nvPr>
        </p:nvSpPr>
        <p:spPr>
          <a:noFill/>
          <a:ln/>
        </p:spPr>
        <p:txBody>
          <a:bodyPr/>
          <a:lstStyle/>
          <a:p>
            <a:endParaRPr lang="en-US" smtClean="0">
              <a:latin typeface="Arial" pitchFamily="34" charset="0"/>
              <a:cs typeface="Arial" pitchFamily="34" charset="0"/>
            </a:endParaRPr>
          </a:p>
        </p:txBody>
      </p:sp>
      <p:sp>
        <p:nvSpPr>
          <p:cNvPr id="131075" name="Slide Number Placeholder 3"/>
          <p:cNvSpPr>
            <a:spLocks noGrp="1"/>
          </p:cNvSpPr>
          <p:nvPr>
            <p:ph type="sldNum" sz="quarter" idx="5"/>
          </p:nvPr>
        </p:nvSpPr>
        <p:spPr>
          <a:noFill/>
        </p:spPr>
        <p:txBody>
          <a:bodyPr/>
          <a:lstStyle/>
          <a:p>
            <a:fld id="{0132F9A7-A6E4-4F08-8B5A-DB39ACEFF915}" type="slidenum">
              <a:rPr lang="en-US" smtClean="0">
                <a:latin typeface="Arial" pitchFamily="34" charset="0"/>
                <a:cs typeface="Arial" pitchFamily="34" charset="0"/>
              </a:rPr>
              <a:pPr/>
              <a:t>29</a:t>
            </a:fld>
            <a:endParaRPr lang="en-US"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A8E8385-6CB2-41F1-9053-92089BC4A4CA}"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A8E8385-6CB2-41F1-9053-92089BC4A4CA}"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A8E8385-6CB2-41F1-9053-92089BC4A4CA}"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Slide Image Placeholder 1"/>
          <p:cNvSpPr>
            <a:spLocks noGrp="1" noRot="1" noChangeAspect="1"/>
          </p:cNvSpPr>
          <p:nvPr>
            <p:ph type="sldImg"/>
          </p:nvPr>
        </p:nvSpPr>
        <p:spPr>
          <a:ln/>
        </p:spPr>
      </p:sp>
      <p:sp>
        <p:nvSpPr>
          <p:cNvPr id="124930" name="Notes Placeholder 2"/>
          <p:cNvSpPr>
            <a:spLocks noGrp="1"/>
          </p:cNvSpPr>
          <p:nvPr>
            <p:ph type="body" idx="1"/>
          </p:nvPr>
        </p:nvSpPr>
        <p:spPr>
          <a:noFill/>
          <a:ln/>
        </p:spPr>
        <p:txBody>
          <a:bodyPr/>
          <a:lstStyle/>
          <a:p>
            <a:endParaRPr lang="en-US" smtClean="0">
              <a:latin typeface="Arial" pitchFamily="34" charset="0"/>
              <a:cs typeface="Arial" pitchFamily="34" charset="0"/>
            </a:endParaRPr>
          </a:p>
        </p:txBody>
      </p:sp>
      <p:sp>
        <p:nvSpPr>
          <p:cNvPr id="124931" name="Slide Number Placeholder 3"/>
          <p:cNvSpPr>
            <a:spLocks noGrp="1"/>
          </p:cNvSpPr>
          <p:nvPr>
            <p:ph type="sldNum" sz="quarter" idx="5"/>
          </p:nvPr>
        </p:nvSpPr>
        <p:spPr>
          <a:noFill/>
        </p:spPr>
        <p:txBody>
          <a:bodyPr/>
          <a:lstStyle/>
          <a:p>
            <a:fld id="{362936CF-DE08-47BA-89F3-3BB978073DBC}" type="slidenum">
              <a:rPr lang="en-US" smtClean="0">
                <a:latin typeface="Arial" pitchFamily="34" charset="0"/>
                <a:cs typeface="Arial" pitchFamily="34" charset="0"/>
              </a:rPr>
              <a:pPr/>
              <a:t>6</a:t>
            </a:fld>
            <a:endParaRPr lang="en-US"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p:cNvSpPr>
          <p:nvPr>
            <p:ph type="sldImg"/>
          </p:nvPr>
        </p:nvSpPr>
        <p:spPr>
          <a:ln/>
        </p:spPr>
      </p:sp>
      <p:sp>
        <p:nvSpPr>
          <p:cNvPr id="126978" name="Notes Placeholder 2"/>
          <p:cNvSpPr>
            <a:spLocks noGrp="1"/>
          </p:cNvSpPr>
          <p:nvPr>
            <p:ph type="body" idx="1"/>
          </p:nvPr>
        </p:nvSpPr>
        <p:spPr>
          <a:noFill/>
          <a:ln/>
        </p:spPr>
        <p:txBody>
          <a:bodyPr/>
          <a:lstStyle/>
          <a:p>
            <a:endParaRPr lang="en-US" smtClean="0">
              <a:latin typeface="Arial" pitchFamily="34" charset="0"/>
              <a:cs typeface="Arial" pitchFamily="34" charset="0"/>
            </a:endParaRPr>
          </a:p>
        </p:txBody>
      </p:sp>
      <p:sp>
        <p:nvSpPr>
          <p:cNvPr id="126979" name="Slide Number Placeholder 3"/>
          <p:cNvSpPr>
            <a:spLocks noGrp="1"/>
          </p:cNvSpPr>
          <p:nvPr>
            <p:ph type="sldNum" sz="quarter" idx="5"/>
          </p:nvPr>
        </p:nvSpPr>
        <p:spPr>
          <a:noFill/>
        </p:spPr>
        <p:txBody>
          <a:bodyPr/>
          <a:lstStyle/>
          <a:p>
            <a:fld id="{590BD2B2-C158-4959-A27E-17CFD0A3DCA9}" type="slidenum">
              <a:rPr lang="en-US" smtClean="0">
                <a:latin typeface="Arial" pitchFamily="34" charset="0"/>
                <a:cs typeface="Arial" pitchFamily="34" charset="0"/>
              </a:rPr>
              <a:pPr/>
              <a:t>7</a:t>
            </a:fld>
            <a:endParaRPr lang="en-US"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A8E8385-6CB2-41F1-9053-92089BC4A4CA}"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A8E8385-6CB2-41F1-9053-92089BC4A4CA}"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498475" y="1311275"/>
            <a:ext cx="10429875"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latin typeface="Arial" charset="0"/>
                <a:cs typeface="Arial" charset="0"/>
              </a:endParaRPr>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latin typeface="Arial" charset="0"/>
                <a:cs typeface="Arial" charset="0"/>
              </a:endParaRPr>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latin typeface="Arial" charset="0"/>
                <a:cs typeface="Arial" charset="0"/>
              </a:endParaRPr>
            </a:p>
          </p:txBody>
        </p:sp>
        <p:sp>
          <p:nvSpPr>
            <p:cNvPr id="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latin typeface="Arial" charset="0"/>
                <a:cs typeface="Arial" charset="0"/>
              </a:endParaRPr>
            </a:p>
          </p:txBody>
        </p:sp>
        <p:sp>
          <p:nvSpPr>
            <p:cNvPr id="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latin typeface="Arial" charset="0"/>
                <a:cs typeface="Arial" charset="0"/>
              </a:endParaRPr>
            </a:p>
          </p:txBody>
        </p:sp>
        <p:sp>
          <p:nvSpPr>
            <p:cNvPr id="1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latin typeface="Arial" charset="0"/>
                <a:cs typeface="Arial" charset="0"/>
              </a:endParaRPr>
            </a:p>
          </p:txBody>
        </p:sp>
        <p:sp>
          <p:nvSpPr>
            <p:cNvPr id="1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latin typeface="Arial" charset="0"/>
                <a:cs typeface="Arial" charset="0"/>
              </a:endParaRPr>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defRPr/>
              </a:pPr>
              <a:endParaRPr lang="en-US">
                <a:latin typeface="Arial" charset="0"/>
                <a:cs typeface="Arial" charset="0"/>
              </a:endParaRPr>
            </a:p>
          </p:txBody>
        </p:sp>
        <p:sp>
          <p:nvSpPr>
            <p:cNvPr id="1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defRPr/>
              </a:pPr>
              <a:endParaRPr lang="en-US">
                <a:latin typeface="Arial" charset="0"/>
                <a:cs typeface="Arial" charset="0"/>
              </a:endParaRPr>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defRPr/>
              </a:pPr>
              <a:endParaRPr lang="en-US">
                <a:latin typeface="Arial" charset="0"/>
                <a:cs typeface="Arial" charset="0"/>
              </a:endParaRPr>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en-US">
                <a:latin typeface="Arial" charset="0"/>
                <a:cs typeface="Arial" charset="0"/>
              </a:endParaRPr>
            </a:p>
          </p:txBody>
        </p:sp>
        <p:sp>
          <p:nvSpPr>
            <p:cNvPr id="1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defRPr/>
              </a:pPr>
              <a:endParaRPr lang="en-US">
                <a:latin typeface="Arial" charset="0"/>
                <a:cs typeface="Arial" charset="0"/>
              </a:endParaRPr>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defRPr/>
              </a:pPr>
              <a:endParaRPr lang="en-US">
                <a:latin typeface="Arial" charset="0"/>
                <a:cs typeface="Arial" charset="0"/>
              </a:endParaRPr>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defRPr/>
              </a:pPr>
              <a:endParaRPr lang="en-US">
                <a:latin typeface="Arial" charset="0"/>
                <a:cs typeface="Arial" charset="0"/>
              </a:endParaRPr>
            </a:p>
          </p:txBody>
        </p:sp>
        <p:sp>
          <p:nvSpPr>
            <p:cNvPr id="19"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en-US">
                <a:latin typeface="Arial" charset="0"/>
                <a:cs typeface="Arial" charset="0"/>
              </a:endParaRPr>
            </a:p>
          </p:txBody>
        </p:sp>
        <p:sp>
          <p:nvSpPr>
            <p:cNvPr id="20" name="Rectangle 18"/>
            <p:cNvSpPr>
              <a:spLocks noChangeArrowheads="1"/>
            </p:cNvSpPr>
            <p:nvPr userDrawn="1"/>
          </p:nvSpPr>
          <p:spPr bwMode="hidden">
            <a:xfrm rot="39991575" flipH="1" flipV="1">
              <a:off x="5369"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en-US">
                <a:latin typeface="Arial" charset="0"/>
                <a:cs typeface="Arial" charset="0"/>
              </a:endParaRPr>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defRPr/>
              </a:pPr>
              <a:endParaRPr lang="en-US">
                <a:latin typeface="Arial" charset="0"/>
                <a:cs typeface="Arial" charset="0"/>
              </a:endParaRPr>
            </a:p>
          </p:txBody>
        </p:sp>
        <p:sp>
          <p:nvSpPr>
            <p:cNvPr id="2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en-US">
                <a:latin typeface="Arial" charset="0"/>
                <a:cs typeface="Arial" charset="0"/>
              </a:endParaRPr>
            </a:p>
          </p:txBody>
        </p:sp>
        <p:sp>
          <p:nvSpPr>
            <p:cNvPr id="2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en-US">
                <a:latin typeface="Arial" charset="0"/>
                <a:cs typeface="Arial" charset="0"/>
              </a:endParaRPr>
            </a:p>
          </p:txBody>
        </p:sp>
        <p:sp>
          <p:nvSpPr>
            <p:cNvPr id="2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defRPr/>
              </a:pPr>
              <a:endParaRPr lang="en-US">
                <a:latin typeface="Arial" charset="0"/>
                <a:cs typeface="Arial" charset="0"/>
              </a:endParaRPr>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defRPr/>
              </a:pPr>
              <a:endParaRPr lang="en-US">
                <a:latin typeface="Arial" charset="0"/>
                <a:cs typeface="Arial" charset="0"/>
              </a:endParaRPr>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defRPr/>
              </a:pPr>
              <a:endParaRPr lang="en-US">
                <a:latin typeface="Arial" charset="0"/>
                <a:cs typeface="Arial" charset="0"/>
              </a:endParaRPr>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en-US">
                <a:latin typeface="Arial" charset="0"/>
                <a:cs typeface="Arial" charset="0"/>
              </a:endParaRPr>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en-US">
                <a:latin typeface="Arial" charset="0"/>
                <a:cs typeface="Arial" charset="0"/>
              </a:endParaRPr>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en-US">
                <a:latin typeface="Arial" charset="0"/>
                <a:cs typeface="Arial" charset="0"/>
              </a:endParaRPr>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en-US">
                <a:latin typeface="Arial" charset="0"/>
                <a:cs typeface="Arial" charset="0"/>
              </a:endParaRPr>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defRPr/>
              </a:pPr>
              <a:endParaRPr lang="en-US">
                <a:latin typeface="Arial" charset="0"/>
                <a:cs typeface="Arial" charset="0"/>
              </a:endParaRPr>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en-US">
                <a:latin typeface="Arial" charset="0"/>
                <a:cs typeface="Arial" charset="0"/>
              </a:endParaRPr>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en-US">
                <a:latin typeface="Arial" charset="0"/>
                <a:cs typeface="Arial" charset="0"/>
              </a:endParaRPr>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en-US">
                <a:latin typeface="Arial" charset="0"/>
                <a:cs typeface="Arial" charset="0"/>
              </a:endParaRPr>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defRPr/>
              </a:pPr>
              <a:endParaRPr lang="en-US">
                <a:latin typeface="Arial" charset="0"/>
                <a:cs typeface="Arial" charset="0"/>
              </a:endParaRPr>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defRPr/>
              </a:pPr>
              <a:endParaRPr lang="en-US">
                <a:latin typeface="Arial" charset="0"/>
                <a:cs typeface="Arial" charset="0"/>
              </a:endParaRPr>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3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5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6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6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7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7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8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8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8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8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8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9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0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0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0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1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1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1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1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1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2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2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2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2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3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4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4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4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5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5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6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6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6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6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6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7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7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7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8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9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9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9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21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21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21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grpSp>
      <p:sp>
        <p:nvSpPr>
          <p:cNvPr id="5338"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en-US"/>
              <a:t>Click to edit Master title style</a:t>
            </a:r>
          </a:p>
        </p:txBody>
      </p:sp>
      <p:sp>
        <p:nvSpPr>
          <p:cNvPr id="5339"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20" name="Rectangle 220"/>
          <p:cNvSpPr>
            <a:spLocks noGrp="1" noChangeArrowheads="1"/>
          </p:cNvSpPr>
          <p:nvPr>
            <p:ph type="dt" sz="quarter" idx="10"/>
          </p:nvPr>
        </p:nvSpPr>
        <p:spPr/>
        <p:txBody>
          <a:bodyPr/>
          <a:lstStyle>
            <a:lvl1pPr>
              <a:defRPr smtClean="0"/>
            </a:lvl1pPr>
          </a:lstStyle>
          <a:p>
            <a:pPr>
              <a:defRPr/>
            </a:pPr>
            <a:endParaRPr lang="en-US"/>
          </a:p>
        </p:txBody>
      </p:sp>
      <p:sp>
        <p:nvSpPr>
          <p:cNvPr id="221" name="Rectangle 221"/>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p>
        </p:txBody>
      </p:sp>
      <p:sp>
        <p:nvSpPr>
          <p:cNvPr id="222" name="Rectangle 222"/>
          <p:cNvSpPr>
            <a:spLocks noGrp="1" noChangeArrowheads="1"/>
          </p:cNvSpPr>
          <p:nvPr>
            <p:ph type="sldNum" sz="quarter" idx="12"/>
          </p:nvPr>
        </p:nvSpPr>
        <p:spPr/>
        <p:txBody>
          <a:bodyPr/>
          <a:lstStyle>
            <a:lvl1pPr>
              <a:defRPr smtClean="0"/>
            </a:lvl1pPr>
          </a:lstStyle>
          <a:p>
            <a:pPr>
              <a:defRPr/>
            </a:pPr>
            <a:fld id="{AC6F2BA5-BDFB-4A52-B18B-840171D3E030}" type="slidenum">
              <a:rPr lang="en-US"/>
              <a:pPr>
                <a:defRPr/>
              </a:pPr>
              <a:t>‹#›</a:t>
            </a:fld>
            <a:endParaRPr lang="en-US"/>
          </a:p>
        </p:txBody>
      </p:sp>
    </p:spTree>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8"/>
          <p:cNvSpPr>
            <a:spLocks noGrp="1" noChangeArrowheads="1"/>
          </p:cNvSpPr>
          <p:nvPr>
            <p:ph type="sldNum" sz="quarter" idx="10"/>
          </p:nvPr>
        </p:nvSpPr>
        <p:spPr>
          <a:ln/>
        </p:spPr>
        <p:txBody>
          <a:bodyPr/>
          <a:lstStyle>
            <a:lvl1pPr>
              <a:defRPr/>
            </a:lvl1pPr>
          </a:lstStyle>
          <a:p>
            <a:pPr>
              <a:defRPr/>
            </a:pPr>
            <a:fld id="{0F8BB9F6-3D49-446E-9FEC-3147B3EAE161}" type="slidenum">
              <a:rPr lang="en-US"/>
              <a:pPr>
                <a:defRPr/>
              </a:pPr>
              <a:t>‹#›</a:t>
            </a:fld>
            <a:endParaRPr lang="en-US"/>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8"/>
          <p:cNvSpPr>
            <a:spLocks noGrp="1" noChangeArrowheads="1"/>
          </p:cNvSpPr>
          <p:nvPr>
            <p:ph type="sldNum" sz="quarter" idx="10"/>
          </p:nvPr>
        </p:nvSpPr>
        <p:spPr>
          <a:ln/>
        </p:spPr>
        <p:txBody>
          <a:bodyPr/>
          <a:lstStyle>
            <a:lvl1pPr>
              <a:defRPr/>
            </a:lvl1pPr>
          </a:lstStyle>
          <a:p>
            <a:pPr>
              <a:defRPr/>
            </a:pPr>
            <a:fld id="{C604BD09-E0D1-45FB-987D-2B46F042C090}" type="slidenum">
              <a:rPr lang="en-US"/>
              <a:pPr>
                <a:defRPr/>
              </a:pPr>
              <a:t>‹#›</a:t>
            </a:fld>
            <a:endParaRPr lang="en-US"/>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18"/>
          <p:cNvSpPr>
            <a:spLocks noGrp="1" noChangeArrowheads="1"/>
          </p:cNvSpPr>
          <p:nvPr>
            <p:ph type="sldNum" sz="quarter" idx="10"/>
          </p:nvPr>
        </p:nvSpPr>
        <p:spPr>
          <a:ln/>
        </p:spPr>
        <p:txBody>
          <a:bodyPr/>
          <a:lstStyle>
            <a:lvl1pPr>
              <a:defRPr/>
            </a:lvl1pPr>
          </a:lstStyle>
          <a:p>
            <a:pPr>
              <a:defRPr/>
            </a:pPr>
            <a:fld id="{3140659D-275A-4B77-A48B-C42C0FF38406}" type="slidenum">
              <a:rPr lang="en-US"/>
              <a:pPr>
                <a:defRPr/>
              </a:pPr>
              <a:t>‹#›</a:t>
            </a:fld>
            <a:endParaRPr lang="en-US"/>
          </a:p>
        </p:txBody>
      </p:sp>
      <p:sp>
        <p:nvSpPr>
          <p:cNvPr id="6" name="Rectangle 219"/>
          <p:cNvSpPr>
            <a:spLocks noGrp="1" noChangeArrowheads="1"/>
          </p:cNvSpPr>
          <p:nvPr>
            <p:ph type="dt" sz="half" idx="11"/>
          </p:nvPr>
        </p:nvSpPr>
        <p:spPr>
          <a:ln/>
        </p:spPr>
        <p:txBody>
          <a:bodyPr/>
          <a:lstStyle>
            <a:lvl1pPr>
              <a:defRPr/>
            </a:lvl1pPr>
          </a:lstStyle>
          <a:p>
            <a:pPr>
              <a:defRPr/>
            </a:pPr>
            <a:endParaRPr lang="en-US"/>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9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3350"/>
            <a:ext cx="4038600" cy="219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18"/>
          <p:cNvSpPr>
            <a:spLocks noGrp="1" noChangeArrowheads="1"/>
          </p:cNvSpPr>
          <p:nvPr>
            <p:ph type="sldNum" sz="quarter" idx="10"/>
          </p:nvPr>
        </p:nvSpPr>
        <p:spPr>
          <a:ln/>
        </p:spPr>
        <p:txBody>
          <a:bodyPr/>
          <a:lstStyle>
            <a:lvl1pPr>
              <a:defRPr/>
            </a:lvl1pPr>
          </a:lstStyle>
          <a:p>
            <a:pPr>
              <a:defRPr/>
            </a:pPr>
            <a:fld id="{424E003C-30E4-41FC-814A-B3F6992CEC62}" type="slidenum">
              <a:rPr lang="en-US"/>
              <a:pPr>
                <a:defRPr/>
              </a:pPr>
              <a:t>‹#›</a:t>
            </a:fld>
            <a:endParaRPr lang="en-US"/>
          </a:p>
        </p:txBody>
      </p:sp>
      <p:sp>
        <p:nvSpPr>
          <p:cNvPr id="7" name="Rectangle 219"/>
          <p:cNvSpPr>
            <a:spLocks noGrp="1" noChangeArrowheads="1"/>
          </p:cNvSpPr>
          <p:nvPr>
            <p:ph type="dt" sz="half" idx="11"/>
          </p:nvPr>
        </p:nvSpPr>
        <p:spPr>
          <a:ln/>
        </p:spPr>
        <p:txBody>
          <a:bodyPr/>
          <a:lstStyle>
            <a:lvl1pPr>
              <a:defRPr/>
            </a:lvl1pPr>
          </a:lstStyle>
          <a:p>
            <a:pPr>
              <a:defRPr/>
            </a:pPr>
            <a:endParaRPr lang="en-US"/>
          </a:p>
        </p:txBody>
      </p:sp>
      <p:sp>
        <p:nvSpPr>
          <p:cNvPr id="8"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9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218"/>
          <p:cNvSpPr>
            <a:spLocks noGrp="1" noChangeArrowheads="1"/>
          </p:cNvSpPr>
          <p:nvPr>
            <p:ph type="sldNum" sz="quarter" idx="10"/>
          </p:nvPr>
        </p:nvSpPr>
        <p:spPr>
          <a:ln/>
        </p:spPr>
        <p:txBody>
          <a:bodyPr/>
          <a:lstStyle>
            <a:lvl1pPr>
              <a:defRPr/>
            </a:lvl1pPr>
          </a:lstStyle>
          <a:p>
            <a:pPr>
              <a:defRPr/>
            </a:pPr>
            <a:fld id="{1149DAAA-30B2-4304-ABE3-B990A4034F14}" type="slidenum">
              <a:rPr lang="en-US"/>
              <a:pPr>
                <a:defRPr/>
              </a:pPr>
              <a:t>‹#›</a:t>
            </a:fld>
            <a:endParaRPr lang="en-US"/>
          </a:p>
        </p:txBody>
      </p:sp>
      <p:sp>
        <p:nvSpPr>
          <p:cNvPr id="4" name="Rectangle 219"/>
          <p:cNvSpPr>
            <a:spLocks noGrp="1" noChangeArrowheads="1"/>
          </p:cNvSpPr>
          <p:nvPr>
            <p:ph type="dt" sz="half" idx="11"/>
          </p:nvPr>
        </p:nvSpPr>
        <p:spPr>
          <a:ln/>
        </p:spPr>
        <p:txBody>
          <a:bodyPr/>
          <a:lstStyle>
            <a:lvl1pPr>
              <a:defRPr/>
            </a:lvl1pPr>
          </a:lstStyle>
          <a:p>
            <a:pPr>
              <a:defRPr/>
            </a:pPr>
            <a:endParaRPr lang="en-US"/>
          </a:p>
        </p:txBody>
      </p:sp>
      <p:sp>
        <p:nvSpPr>
          <p:cNvPr id="5"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8"/>
          <p:cNvSpPr>
            <a:spLocks noGrp="1" noChangeArrowheads="1"/>
          </p:cNvSpPr>
          <p:nvPr>
            <p:ph type="sldNum" sz="quarter" idx="10"/>
          </p:nvPr>
        </p:nvSpPr>
        <p:spPr>
          <a:ln/>
        </p:spPr>
        <p:txBody>
          <a:bodyPr/>
          <a:lstStyle>
            <a:lvl1pPr>
              <a:defRPr/>
            </a:lvl1pPr>
          </a:lstStyle>
          <a:p>
            <a:pPr>
              <a:defRPr/>
            </a:pPr>
            <a:fld id="{24471C2E-C2CA-42DD-B4CF-45FB9015D0EF}" type="slidenum">
              <a:rPr lang="en-US"/>
              <a:pPr>
                <a:defRPr/>
              </a:pPr>
              <a:t>‹#›</a:t>
            </a:fld>
            <a:endParaRPr lang="en-US"/>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18"/>
          <p:cNvSpPr>
            <a:spLocks noGrp="1" noChangeArrowheads="1"/>
          </p:cNvSpPr>
          <p:nvPr>
            <p:ph type="sldNum" sz="quarter" idx="10"/>
          </p:nvPr>
        </p:nvSpPr>
        <p:spPr>
          <a:ln/>
        </p:spPr>
        <p:txBody>
          <a:bodyPr/>
          <a:lstStyle>
            <a:lvl1pPr>
              <a:defRPr/>
            </a:lvl1pPr>
          </a:lstStyle>
          <a:p>
            <a:pPr>
              <a:defRPr/>
            </a:pPr>
            <a:fld id="{0B64EC0D-EAED-4CB8-87AE-352891C5DA20}" type="slidenum">
              <a:rPr lang="en-US"/>
              <a:pPr>
                <a:defRPr/>
              </a:pPr>
              <a:t>‹#›</a:t>
            </a:fld>
            <a:endParaRPr lang="en-US"/>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18"/>
          <p:cNvSpPr>
            <a:spLocks noGrp="1" noChangeArrowheads="1"/>
          </p:cNvSpPr>
          <p:nvPr>
            <p:ph type="sldNum" sz="quarter" idx="10"/>
          </p:nvPr>
        </p:nvSpPr>
        <p:spPr>
          <a:ln/>
        </p:spPr>
        <p:txBody>
          <a:bodyPr/>
          <a:lstStyle>
            <a:lvl1pPr>
              <a:defRPr/>
            </a:lvl1pPr>
          </a:lstStyle>
          <a:p>
            <a:pPr>
              <a:defRPr/>
            </a:pPr>
            <a:fld id="{6E65CAE6-9B7C-4EC9-9504-FC1FFE1BF8CC}" type="slidenum">
              <a:rPr lang="en-US"/>
              <a:pPr>
                <a:defRPr/>
              </a:pPr>
              <a:t>‹#›</a:t>
            </a:fld>
            <a:endParaRPr lang="en-US"/>
          </a:p>
        </p:txBody>
      </p:sp>
      <p:sp>
        <p:nvSpPr>
          <p:cNvPr id="6" name="Rectangle 219"/>
          <p:cNvSpPr>
            <a:spLocks noGrp="1" noChangeArrowheads="1"/>
          </p:cNvSpPr>
          <p:nvPr>
            <p:ph type="dt" sz="half" idx="11"/>
          </p:nvPr>
        </p:nvSpPr>
        <p:spPr>
          <a:ln/>
        </p:spPr>
        <p:txBody>
          <a:bodyPr/>
          <a:lstStyle>
            <a:lvl1pPr>
              <a:defRPr/>
            </a:lvl1pPr>
          </a:lstStyle>
          <a:p>
            <a:pPr>
              <a:defRPr/>
            </a:pPr>
            <a:endParaRPr lang="en-US"/>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18"/>
          <p:cNvSpPr>
            <a:spLocks noGrp="1" noChangeArrowheads="1"/>
          </p:cNvSpPr>
          <p:nvPr>
            <p:ph type="sldNum" sz="quarter" idx="10"/>
          </p:nvPr>
        </p:nvSpPr>
        <p:spPr>
          <a:ln/>
        </p:spPr>
        <p:txBody>
          <a:bodyPr/>
          <a:lstStyle>
            <a:lvl1pPr>
              <a:defRPr/>
            </a:lvl1pPr>
          </a:lstStyle>
          <a:p>
            <a:pPr>
              <a:defRPr/>
            </a:pPr>
            <a:fld id="{CF798FED-BA8A-423A-9F29-4A4C291788D0}" type="slidenum">
              <a:rPr lang="en-US"/>
              <a:pPr>
                <a:defRPr/>
              </a:pPr>
              <a:t>‹#›</a:t>
            </a:fld>
            <a:endParaRPr lang="en-US"/>
          </a:p>
        </p:txBody>
      </p:sp>
      <p:sp>
        <p:nvSpPr>
          <p:cNvPr id="8" name="Rectangle 219"/>
          <p:cNvSpPr>
            <a:spLocks noGrp="1" noChangeArrowheads="1"/>
          </p:cNvSpPr>
          <p:nvPr>
            <p:ph type="dt" sz="half" idx="11"/>
          </p:nvPr>
        </p:nvSpPr>
        <p:spPr>
          <a:ln/>
        </p:spPr>
        <p:txBody>
          <a:bodyPr/>
          <a:lstStyle>
            <a:lvl1pPr>
              <a:defRPr/>
            </a:lvl1pPr>
          </a:lstStyle>
          <a:p>
            <a:pPr>
              <a:defRPr/>
            </a:pPr>
            <a:endParaRPr lang="en-US"/>
          </a:p>
        </p:txBody>
      </p:sp>
      <p:sp>
        <p:nvSpPr>
          <p:cNvPr id="9"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18"/>
          <p:cNvSpPr>
            <a:spLocks noGrp="1" noChangeArrowheads="1"/>
          </p:cNvSpPr>
          <p:nvPr>
            <p:ph type="sldNum" sz="quarter" idx="10"/>
          </p:nvPr>
        </p:nvSpPr>
        <p:spPr>
          <a:ln/>
        </p:spPr>
        <p:txBody>
          <a:bodyPr/>
          <a:lstStyle>
            <a:lvl1pPr>
              <a:defRPr/>
            </a:lvl1pPr>
          </a:lstStyle>
          <a:p>
            <a:pPr>
              <a:defRPr/>
            </a:pPr>
            <a:fld id="{AA0078D0-2B42-4A08-B1BB-3A938532EA2C}" type="slidenum">
              <a:rPr lang="en-US"/>
              <a:pPr>
                <a:defRPr/>
              </a:pPr>
              <a:t>‹#›</a:t>
            </a:fld>
            <a:endParaRPr lang="en-US"/>
          </a:p>
        </p:txBody>
      </p:sp>
      <p:sp>
        <p:nvSpPr>
          <p:cNvPr id="4" name="Rectangle 219"/>
          <p:cNvSpPr>
            <a:spLocks noGrp="1" noChangeArrowheads="1"/>
          </p:cNvSpPr>
          <p:nvPr>
            <p:ph type="dt" sz="half" idx="11"/>
          </p:nvPr>
        </p:nvSpPr>
        <p:spPr>
          <a:ln/>
        </p:spPr>
        <p:txBody>
          <a:bodyPr/>
          <a:lstStyle>
            <a:lvl1pPr>
              <a:defRPr/>
            </a:lvl1pPr>
          </a:lstStyle>
          <a:p>
            <a:pPr>
              <a:defRPr/>
            </a:pPr>
            <a:endParaRPr lang="en-US"/>
          </a:p>
        </p:txBody>
      </p:sp>
      <p:sp>
        <p:nvSpPr>
          <p:cNvPr id="5"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18"/>
          <p:cNvSpPr>
            <a:spLocks noGrp="1" noChangeArrowheads="1"/>
          </p:cNvSpPr>
          <p:nvPr>
            <p:ph type="sldNum" sz="quarter" idx="10"/>
          </p:nvPr>
        </p:nvSpPr>
        <p:spPr>
          <a:ln/>
        </p:spPr>
        <p:txBody>
          <a:bodyPr/>
          <a:lstStyle>
            <a:lvl1pPr>
              <a:defRPr/>
            </a:lvl1pPr>
          </a:lstStyle>
          <a:p>
            <a:pPr>
              <a:defRPr/>
            </a:pPr>
            <a:fld id="{8D916E30-5031-4B0B-A25E-D79FAF1EA8D5}" type="slidenum">
              <a:rPr lang="en-US"/>
              <a:pPr>
                <a:defRPr/>
              </a:pPr>
              <a:t>‹#›</a:t>
            </a:fld>
            <a:endParaRPr lang="en-US"/>
          </a:p>
        </p:txBody>
      </p:sp>
      <p:sp>
        <p:nvSpPr>
          <p:cNvPr id="3" name="Rectangle 219"/>
          <p:cNvSpPr>
            <a:spLocks noGrp="1" noChangeArrowheads="1"/>
          </p:cNvSpPr>
          <p:nvPr>
            <p:ph type="dt" sz="half" idx="11"/>
          </p:nvPr>
        </p:nvSpPr>
        <p:spPr>
          <a:ln/>
        </p:spPr>
        <p:txBody>
          <a:bodyPr/>
          <a:lstStyle>
            <a:lvl1pPr>
              <a:defRPr/>
            </a:lvl1pPr>
          </a:lstStyle>
          <a:p>
            <a:pPr>
              <a:defRPr/>
            </a:pPr>
            <a:endParaRPr lang="en-US"/>
          </a:p>
        </p:txBody>
      </p:sp>
      <p:sp>
        <p:nvSpPr>
          <p:cNvPr id="4"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DAE0655D-AD74-4500-A9BA-6128B1F5C25D}" type="slidenum">
              <a:rPr lang="en-US"/>
              <a:pPr>
                <a:defRPr/>
              </a:pPr>
              <a:t>‹#›</a:t>
            </a:fld>
            <a:endParaRPr lang="en-US"/>
          </a:p>
        </p:txBody>
      </p:sp>
      <p:sp>
        <p:nvSpPr>
          <p:cNvPr id="6" name="Rectangle 219"/>
          <p:cNvSpPr>
            <a:spLocks noGrp="1" noChangeArrowheads="1"/>
          </p:cNvSpPr>
          <p:nvPr>
            <p:ph type="dt" sz="half" idx="11"/>
          </p:nvPr>
        </p:nvSpPr>
        <p:spPr>
          <a:ln/>
        </p:spPr>
        <p:txBody>
          <a:bodyPr/>
          <a:lstStyle>
            <a:lvl1pPr>
              <a:defRPr/>
            </a:lvl1pPr>
          </a:lstStyle>
          <a:p>
            <a:pPr>
              <a:defRPr/>
            </a:pPr>
            <a:endParaRPr lang="en-US"/>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83F9468D-7FC1-4ED7-87EB-8D450E311D1F}" type="slidenum">
              <a:rPr lang="en-US"/>
              <a:pPr>
                <a:defRPr/>
              </a:pPr>
              <a:t>‹#›</a:t>
            </a:fld>
            <a:endParaRPr lang="en-US"/>
          </a:p>
        </p:txBody>
      </p:sp>
      <p:sp>
        <p:nvSpPr>
          <p:cNvPr id="6" name="Rectangle 219"/>
          <p:cNvSpPr>
            <a:spLocks noGrp="1" noChangeArrowheads="1"/>
          </p:cNvSpPr>
          <p:nvPr>
            <p:ph type="dt" sz="half" idx="11"/>
          </p:nvPr>
        </p:nvSpPr>
        <p:spPr>
          <a:ln/>
        </p:spPr>
        <p:txBody>
          <a:bodyPr/>
          <a:lstStyle>
            <a:lvl1pPr>
              <a:defRPr/>
            </a:lvl1pPr>
          </a:lstStyle>
          <a:p>
            <a:pPr>
              <a:defRPr/>
            </a:pPr>
            <a:endParaRPr lang="en-US"/>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96888" y="1308100"/>
            <a:ext cx="10429876" cy="5908675"/>
            <a:chOff x="-313" y="824"/>
            <a:chExt cx="6570" cy="3722"/>
          </a:xfrm>
        </p:grpSpPr>
        <p:sp>
          <p:nvSpPr>
            <p:cNvPr id="4099"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FFFFFF"/>
                  </a:outerShdw>
                </a:effectLst>
                <a:latin typeface="Arial" charset="0"/>
                <a:cs typeface="Arial" charset="0"/>
              </a:endParaRPr>
            </a:p>
          </p:txBody>
        </p:sp>
        <p:sp>
          <p:nvSpPr>
            <p:cNvPr id="4100"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FFFFFF"/>
                  </a:outerShdw>
                </a:effectLst>
                <a:latin typeface="Arial" charset="0"/>
                <a:cs typeface="Arial" charset="0"/>
              </a:endParaRPr>
            </a:p>
          </p:txBody>
        </p:sp>
        <p:sp>
          <p:nvSpPr>
            <p:cNvPr id="4101"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FFFFFF"/>
                  </a:outerShdw>
                </a:effectLst>
                <a:latin typeface="Arial" charset="0"/>
                <a:cs typeface="Arial" charset="0"/>
              </a:endParaRPr>
            </a:p>
          </p:txBody>
        </p:sp>
        <p:sp>
          <p:nvSpPr>
            <p:cNvPr id="4102"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FFFFFF"/>
                  </a:outerShdw>
                </a:effectLst>
                <a:latin typeface="Arial" charset="0"/>
                <a:cs typeface="Arial" charset="0"/>
              </a:endParaRPr>
            </a:p>
          </p:txBody>
        </p:sp>
        <p:sp>
          <p:nvSpPr>
            <p:cNvPr id="4103"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FFFFFF"/>
                  </a:outerShdw>
                </a:effectLst>
                <a:latin typeface="Arial" charset="0"/>
                <a:cs typeface="Arial" charset="0"/>
              </a:endParaRPr>
            </a:p>
          </p:txBody>
        </p:sp>
        <p:sp>
          <p:nvSpPr>
            <p:cNvPr id="4104"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FFFFFF"/>
                  </a:outerShdw>
                </a:effectLst>
                <a:latin typeface="Arial" charset="0"/>
                <a:cs typeface="Arial" charset="0"/>
              </a:endParaRPr>
            </a:p>
          </p:txBody>
        </p:sp>
        <p:sp>
          <p:nvSpPr>
            <p:cNvPr id="4105"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FFFFFF"/>
                  </a:outerShdw>
                </a:effectLst>
                <a:latin typeface="Arial" charset="0"/>
                <a:cs typeface="Arial" charset="0"/>
              </a:endParaRPr>
            </a:p>
          </p:txBody>
        </p:sp>
        <p:sp>
          <p:nvSpPr>
            <p:cNvPr id="4106"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FFFFFF"/>
                  </a:outerShdw>
                </a:effectLst>
                <a:latin typeface="Arial" charset="0"/>
                <a:cs typeface="Arial" charset="0"/>
              </a:endParaRPr>
            </a:p>
          </p:txBody>
        </p:sp>
        <p:sp>
          <p:nvSpPr>
            <p:cNvPr id="4107"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FFFFFF"/>
                  </a:outerShdw>
                </a:effectLst>
                <a:latin typeface="Arial" charset="0"/>
                <a:cs typeface="Arial" charset="0"/>
              </a:endParaRPr>
            </a:p>
          </p:txBody>
        </p:sp>
        <p:sp>
          <p:nvSpPr>
            <p:cNvPr id="4108"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FFFFFF"/>
                  </a:outerShdw>
                </a:effectLst>
                <a:latin typeface="Arial" charset="0"/>
                <a:cs typeface="Arial" charset="0"/>
              </a:endParaRPr>
            </a:p>
          </p:txBody>
        </p:sp>
        <p:sp>
          <p:nvSpPr>
            <p:cNvPr id="4109"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FFFFFF"/>
                  </a:outerShdw>
                </a:effectLst>
                <a:latin typeface="Arial" charset="0"/>
                <a:cs typeface="Arial" charset="0"/>
              </a:endParaRPr>
            </a:p>
          </p:txBody>
        </p:sp>
        <p:sp>
          <p:nvSpPr>
            <p:cNvPr id="4110"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FFFFFF"/>
                  </a:outerShdw>
                </a:effectLst>
                <a:latin typeface="Arial" charset="0"/>
                <a:cs typeface="Arial" charset="0"/>
              </a:endParaRPr>
            </a:p>
          </p:txBody>
        </p:sp>
        <p:sp>
          <p:nvSpPr>
            <p:cNvPr id="4111"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FFFFFF"/>
                  </a:outerShdw>
                </a:effectLst>
                <a:latin typeface="Arial" charset="0"/>
                <a:cs typeface="Arial" charset="0"/>
              </a:endParaRPr>
            </a:p>
          </p:txBody>
        </p:sp>
        <p:sp>
          <p:nvSpPr>
            <p:cNvPr id="4112"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FFFFFF"/>
                  </a:outerShdw>
                </a:effectLst>
                <a:latin typeface="Arial" charset="0"/>
                <a:cs typeface="Arial" charset="0"/>
              </a:endParaRPr>
            </a:p>
          </p:txBody>
        </p:sp>
        <p:sp>
          <p:nvSpPr>
            <p:cNvPr id="4113"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en-US">
                <a:effectLst>
                  <a:outerShdw blurRad="38100" dist="38100" dir="2700000" algn="tl">
                    <a:srgbClr val="FFFFFF"/>
                  </a:outerShdw>
                </a:effectLst>
                <a:latin typeface="Arial" charset="0"/>
                <a:cs typeface="Arial" charset="0"/>
              </a:endParaRPr>
            </a:p>
          </p:txBody>
        </p:sp>
        <p:sp>
          <p:nvSpPr>
            <p:cNvPr id="4114"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en-US">
                <a:effectLst>
                  <a:outerShdw blurRad="38100" dist="38100" dir="2700000" algn="tl">
                    <a:srgbClr val="FFFFFF"/>
                  </a:outerShdw>
                </a:effectLst>
                <a:latin typeface="Arial" charset="0"/>
                <a:cs typeface="Arial" charset="0"/>
              </a:endParaRPr>
            </a:p>
          </p:txBody>
        </p:sp>
        <p:sp>
          <p:nvSpPr>
            <p:cNvPr id="4115"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FFFFFF"/>
                  </a:outerShdw>
                </a:effectLst>
                <a:latin typeface="Arial" charset="0"/>
                <a:cs typeface="Arial" charset="0"/>
              </a:endParaRPr>
            </a:p>
          </p:txBody>
        </p:sp>
        <p:sp>
          <p:nvSpPr>
            <p:cNvPr id="4116"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FFFFFF"/>
                  </a:outerShdw>
                </a:effectLst>
                <a:latin typeface="Arial" charset="0"/>
                <a:cs typeface="Arial" charset="0"/>
              </a:endParaRPr>
            </a:p>
          </p:txBody>
        </p:sp>
        <p:sp>
          <p:nvSpPr>
            <p:cNvPr id="4117"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FFFFFF"/>
                  </a:outerShdw>
                </a:effectLst>
                <a:latin typeface="Arial" charset="0"/>
                <a:cs typeface="Arial" charset="0"/>
              </a:endParaRPr>
            </a:p>
          </p:txBody>
        </p:sp>
        <p:sp>
          <p:nvSpPr>
            <p:cNvPr id="4118"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FFFFFF"/>
                  </a:outerShdw>
                </a:effectLst>
                <a:latin typeface="Arial" charset="0"/>
                <a:cs typeface="Arial" charset="0"/>
              </a:endParaRPr>
            </a:p>
          </p:txBody>
        </p:sp>
        <p:sp>
          <p:nvSpPr>
            <p:cNvPr id="4119"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FFFFFF"/>
                  </a:outerShdw>
                </a:effectLst>
                <a:latin typeface="Arial" charset="0"/>
                <a:cs typeface="Arial" charset="0"/>
              </a:endParaRPr>
            </a:p>
          </p:txBody>
        </p:sp>
        <p:sp>
          <p:nvSpPr>
            <p:cNvPr id="4120"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defRPr/>
              </a:pPr>
              <a:endParaRPr lang="en-US">
                <a:effectLst>
                  <a:outerShdw blurRad="38100" dist="38100" dir="2700000" algn="tl">
                    <a:srgbClr val="FFFFFF"/>
                  </a:outerShdw>
                </a:effectLst>
                <a:latin typeface="Arial" charset="0"/>
                <a:cs typeface="Arial" charset="0"/>
              </a:endParaRPr>
            </a:p>
          </p:txBody>
        </p:sp>
        <p:sp>
          <p:nvSpPr>
            <p:cNvPr id="4121"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FFFFFF"/>
                  </a:outerShdw>
                </a:effectLst>
                <a:latin typeface="Arial" charset="0"/>
                <a:cs typeface="Arial" charset="0"/>
              </a:endParaRPr>
            </a:p>
          </p:txBody>
        </p:sp>
        <p:sp>
          <p:nvSpPr>
            <p:cNvPr id="4122"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FFFFFF"/>
                  </a:outerShdw>
                </a:effectLst>
                <a:latin typeface="Arial" charset="0"/>
                <a:cs typeface="Arial" charset="0"/>
              </a:endParaRPr>
            </a:p>
          </p:txBody>
        </p:sp>
        <p:sp>
          <p:nvSpPr>
            <p:cNvPr id="4123"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FFFFFF"/>
                  </a:outerShdw>
                </a:effectLst>
                <a:latin typeface="Arial" charset="0"/>
                <a:cs typeface="Arial" charset="0"/>
              </a:endParaRPr>
            </a:p>
          </p:txBody>
        </p:sp>
        <p:sp>
          <p:nvSpPr>
            <p:cNvPr id="4124"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FFFFFF"/>
                  </a:outerShdw>
                </a:effectLst>
                <a:latin typeface="Arial" charset="0"/>
                <a:cs typeface="Arial" charset="0"/>
              </a:endParaRPr>
            </a:p>
          </p:txBody>
        </p:sp>
        <p:sp>
          <p:nvSpPr>
            <p:cNvPr id="4125"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defRPr/>
              </a:pPr>
              <a:endParaRPr lang="en-US">
                <a:effectLst>
                  <a:outerShdw blurRad="38100" dist="38100" dir="2700000" algn="tl">
                    <a:srgbClr val="FFFFFF"/>
                  </a:outerShdw>
                </a:effectLst>
                <a:latin typeface="Arial" charset="0"/>
                <a:cs typeface="Arial" charset="0"/>
              </a:endParaRPr>
            </a:p>
          </p:txBody>
        </p:sp>
        <p:sp>
          <p:nvSpPr>
            <p:cNvPr id="4126"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FFFFFF"/>
                  </a:outerShdw>
                </a:effectLst>
                <a:latin typeface="Arial" charset="0"/>
                <a:cs typeface="Arial" charset="0"/>
              </a:endParaRPr>
            </a:p>
          </p:txBody>
        </p:sp>
        <p:sp>
          <p:nvSpPr>
            <p:cNvPr id="4127"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FFFFFF"/>
                  </a:outerShdw>
                </a:effectLst>
                <a:latin typeface="Arial" charset="0"/>
                <a:cs typeface="Arial" charset="0"/>
              </a:endParaRPr>
            </a:p>
          </p:txBody>
        </p:sp>
        <p:sp>
          <p:nvSpPr>
            <p:cNvPr id="4128"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FFFFFF"/>
                  </a:outerShdw>
                </a:effectLst>
                <a:latin typeface="Arial" charset="0"/>
                <a:cs typeface="Arial" charset="0"/>
              </a:endParaRPr>
            </a:p>
          </p:txBody>
        </p:sp>
        <p:sp>
          <p:nvSpPr>
            <p:cNvPr id="4129"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FFFFFF"/>
                  </a:outerShdw>
                </a:effectLst>
                <a:latin typeface="Arial" charset="0"/>
                <a:cs typeface="Arial" charset="0"/>
              </a:endParaRPr>
            </a:p>
          </p:txBody>
        </p:sp>
        <p:sp>
          <p:nvSpPr>
            <p:cNvPr id="4130"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defRPr/>
              </a:pPr>
              <a:endParaRPr lang="en-US">
                <a:effectLst>
                  <a:outerShdw blurRad="38100" dist="38100" dir="2700000" algn="tl">
                    <a:srgbClr val="FFFFFF"/>
                  </a:outerShdw>
                </a:effectLst>
                <a:latin typeface="Arial" charset="0"/>
                <a:cs typeface="Arial" charset="0"/>
              </a:endParaRPr>
            </a:p>
          </p:txBody>
        </p:sp>
        <p:sp>
          <p:nvSpPr>
            <p:cNvPr id="4131"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32"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33"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34"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35"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36"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37"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38"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39"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40"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41"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42"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43"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44"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45"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46"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47"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48"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49"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50"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51"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52"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53"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54"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55"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56"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57"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58"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59"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60"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61"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62"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63"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64"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65"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66"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67"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68"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69"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70"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71"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72"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73"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74"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75"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76"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77"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78"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79"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80"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81"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82"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83"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84"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85"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86"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87"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88"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89"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90"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91"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92"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93"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94"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95"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96"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97"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98"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199"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00"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01"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02"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03"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04"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05"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06"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07"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08"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09"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10"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11"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12"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13"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14"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15"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16"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17"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18"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19"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20"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21"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22"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23"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24"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25"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26"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27"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28"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29"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30"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31"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32"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33"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34"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35"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36"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37"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38"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39"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40"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41"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42"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43"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44"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45"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46"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47"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48"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49"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50"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51"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52"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53"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54"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55"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56"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57"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58"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59"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60"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61"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62"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63"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64"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65"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66"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67"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68"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69"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70"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71"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72"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73"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74"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75"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76"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77"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78"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79"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80"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81"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82"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83"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84"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85"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86"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87"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88"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89"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90"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91"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92"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93"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94"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95"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96"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97"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98"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299"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300"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301"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302"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303"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304"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305"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306"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307"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308"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309"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310"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311"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312"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sp>
          <p:nvSpPr>
            <p:cNvPr id="4313"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en-US">
                <a:latin typeface="Arial" charset="0"/>
                <a:cs typeface="Arial" charset="0"/>
              </a:endParaRPr>
            </a:p>
          </p:txBody>
        </p:sp>
      </p:grpSp>
      <p:sp>
        <p:nvSpPr>
          <p:cNvPr id="4314"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FFFFFF"/>
                  </a:outerShdw>
                </a:effectLst>
                <a:latin typeface="Arial" charset="0"/>
                <a:cs typeface="Arial" charset="0"/>
              </a:defRPr>
            </a:lvl1pPr>
          </a:lstStyle>
          <a:p>
            <a:pPr>
              <a:defRPr/>
            </a:pPr>
            <a:fld id="{3911AB87-3693-4946-B971-ACE73A65B9FE}" type="slidenum">
              <a:rPr lang="en-US"/>
              <a:pPr>
                <a:defRPr/>
              </a:pPr>
              <a:t>‹#›</a:t>
            </a:fld>
            <a:endParaRPr lang="en-US"/>
          </a:p>
        </p:txBody>
      </p:sp>
      <p:sp>
        <p:nvSpPr>
          <p:cNvPr id="4315"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FFFFFF"/>
                  </a:outerShdw>
                </a:effectLst>
                <a:latin typeface="Arial" charset="0"/>
                <a:cs typeface="Arial" charset="0"/>
              </a:defRPr>
            </a:lvl1pPr>
          </a:lstStyle>
          <a:p>
            <a:pPr>
              <a:defRPr/>
            </a:pPr>
            <a:endParaRPr lang="en-US"/>
          </a:p>
        </p:txBody>
      </p:sp>
      <p:sp>
        <p:nvSpPr>
          <p:cNvPr id="4316"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FFFFFF"/>
                  </a:outerShdw>
                </a:effectLst>
                <a:latin typeface="Arial" charset="0"/>
                <a:cs typeface="Arial" charset="0"/>
              </a:defRPr>
            </a:lvl1pPr>
          </a:lstStyle>
          <a:p>
            <a:pPr>
              <a:defRPr/>
            </a:pPr>
            <a:endParaRPr lang="en-US"/>
          </a:p>
        </p:txBody>
      </p:sp>
      <p:sp>
        <p:nvSpPr>
          <p:cNvPr id="4317" name="Rectangle 221"/>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318"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78"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transition spd="slow">
    <p:fade thruBlk="1"/>
  </p:transition>
  <p:hf sldNum="0"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6"/>
        </a:buBlip>
        <a:defRPr sz="3200">
          <a:solidFill>
            <a:schemeClr val="tx1"/>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FFFFFF"/>
            </a:outerShdw>
          </a:effectLst>
          <a:latin typeface="+mn-lt"/>
          <a:cs typeface="+mn-cs"/>
        </a:defRPr>
      </a:lvl2pPr>
      <a:lvl3pPr marL="1143000" indent="-228600" algn="l" rtl="0" eaLnBrk="0" fontAlgn="base" hangingPunct="0">
        <a:spcBef>
          <a:spcPct val="20000"/>
        </a:spcBef>
        <a:spcAft>
          <a:spcPct val="0"/>
        </a:spcAft>
        <a:buClr>
          <a:schemeClr val="hlink"/>
        </a:buClr>
        <a:buFont typeface="Wingdings" pitchFamily="2" charset="2"/>
        <a:buBlip>
          <a:blip r:embed="rId16"/>
        </a:buBlip>
        <a:defRPr sz="2400">
          <a:solidFill>
            <a:schemeClr val="tx1"/>
          </a:solidFill>
          <a:effectLst>
            <a:outerShdw blurRad="38100" dist="38100" dir="2700000" algn="tl">
              <a:srgbClr val="FFFFFF"/>
            </a:outerShdw>
          </a:effectLst>
          <a:latin typeface="+mn-lt"/>
          <a:cs typeface="+mn-cs"/>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FFFFFF"/>
            </a:outerShdw>
          </a:effectLst>
          <a:latin typeface="+mn-lt"/>
          <a:cs typeface="+mn-cs"/>
        </a:defRPr>
      </a:lvl4pPr>
      <a:lvl5pPr marL="2057400" indent="-228600" algn="l" rtl="0" eaLnBrk="0" fontAlgn="base" hangingPunct="0">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FFFFFF"/>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FFFFFF"/>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FFFFFF"/>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FFFFFF"/>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Blip>
          <a:blip r:embed="rId16"/>
        </a:buBlip>
        <a:defRPr sz="2000">
          <a:solidFill>
            <a:schemeClr val="tx1"/>
          </a:solidFill>
          <a:effectLst>
            <a:outerShdw blurRad="38100" dist="38100" dir="2700000" algn="tl">
              <a:srgbClr val="FFFFFF"/>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www.calpass.or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ctrTitle"/>
          </p:nvPr>
        </p:nvSpPr>
        <p:spPr>
          <a:xfrm>
            <a:off x="685800" y="2362200"/>
            <a:ext cx="7772400" cy="3581400"/>
          </a:xfrm>
        </p:spPr>
        <p:txBody>
          <a:bodyPr/>
          <a:lstStyle/>
          <a:p>
            <a:pPr eaLnBrk="1" hangingPunct="1">
              <a:defRPr/>
            </a:pPr>
            <a:r>
              <a:rPr lang="en-US" sz="4400" i="1" dirty="0" smtClean="0">
                <a:solidFill>
                  <a:schemeClr val="tx1"/>
                </a:solidFill>
              </a:rPr>
              <a:t> </a:t>
            </a:r>
            <a:r>
              <a:rPr lang="en-US" sz="4800" dirty="0" smtClean="0">
                <a:solidFill>
                  <a:srgbClr val="002060"/>
                </a:solidFill>
              </a:rPr>
              <a:t>Connecting the Dots…</a:t>
            </a:r>
            <a:br>
              <a:rPr lang="en-US" sz="4800" dirty="0" smtClean="0">
                <a:solidFill>
                  <a:srgbClr val="002060"/>
                </a:solidFill>
              </a:rPr>
            </a:br>
            <a:r>
              <a:rPr lang="en-US" sz="1200" dirty="0" smtClean="0">
                <a:solidFill>
                  <a:srgbClr val="002060"/>
                </a:solidFill>
              </a:rPr>
              <a:t> </a:t>
            </a:r>
            <a:r>
              <a:rPr lang="en-US" sz="4400" i="1" dirty="0" smtClean="0">
                <a:solidFill>
                  <a:srgbClr val="002060"/>
                </a:solidFill>
              </a:rPr>
              <a:t/>
            </a:r>
            <a:br>
              <a:rPr lang="en-US" sz="4400" i="1" dirty="0" smtClean="0">
                <a:solidFill>
                  <a:srgbClr val="002060"/>
                </a:solidFill>
              </a:rPr>
            </a:br>
            <a:r>
              <a:rPr lang="en-US" sz="1050" i="1" dirty="0" smtClean="0">
                <a:solidFill>
                  <a:srgbClr val="002060"/>
                </a:solidFill>
              </a:rPr>
              <a:t> </a:t>
            </a:r>
            <a:r>
              <a:rPr lang="en-US" sz="4000" b="1" dirty="0" smtClean="0">
                <a:solidFill>
                  <a:srgbClr val="002060"/>
                </a:solidFill>
              </a:rPr>
              <a:t/>
            </a:r>
            <a:br>
              <a:rPr lang="en-US" sz="4000" b="1" dirty="0" smtClean="0">
                <a:solidFill>
                  <a:srgbClr val="002060"/>
                </a:solidFill>
              </a:rPr>
            </a:br>
            <a:r>
              <a:rPr lang="en-US" sz="4400" dirty="0" smtClean="0">
                <a:solidFill>
                  <a:srgbClr val="002060"/>
                </a:solidFill>
              </a:rPr>
              <a:t>Student Success</a:t>
            </a:r>
            <a:r>
              <a:rPr lang="en-US" sz="4000" b="1" dirty="0" smtClean="0">
                <a:solidFill>
                  <a:srgbClr val="002060"/>
                </a:solidFill>
              </a:rPr>
              <a:t/>
            </a:r>
            <a:br>
              <a:rPr lang="en-US" sz="4000" b="1" dirty="0" smtClean="0">
                <a:solidFill>
                  <a:srgbClr val="002060"/>
                </a:solidFill>
              </a:rPr>
            </a:br>
            <a:r>
              <a:rPr lang="en-US" sz="2800" dirty="0" smtClean="0">
                <a:solidFill>
                  <a:srgbClr val="002060"/>
                </a:solidFill>
              </a:rPr>
              <a:t>in</a:t>
            </a:r>
            <a:r>
              <a:rPr lang="en-US" sz="4000" b="1" dirty="0" smtClean="0">
                <a:solidFill>
                  <a:srgbClr val="002060"/>
                </a:solidFill>
              </a:rPr>
              <a:t/>
            </a:r>
            <a:br>
              <a:rPr lang="en-US" sz="4000" b="1" dirty="0" smtClean="0">
                <a:solidFill>
                  <a:srgbClr val="002060"/>
                </a:solidFill>
              </a:rPr>
            </a:br>
            <a:r>
              <a:rPr lang="en-US" sz="3200" dirty="0" smtClean="0">
                <a:solidFill>
                  <a:srgbClr val="002060"/>
                </a:solidFill>
              </a:rPr>
              <a:t>California Community Colleges</a:t>
            </a:r>
            <a:r>
              <a:rPr lang="en-US" sz="4800" dirty="0" smtClean="0">
                <a:solidFill>
                  <a:srgbClr val="002060"/>
                </a:solidFill>
              </a:rPr>
              <a:t/>
            </a:r>
            <a:br>
              <a:rPr lang="en-US" sz="4800" dirty="0" smtClean="0">
                <a:solidFill>
                  <a:srgbClr val="002060"/>
                </a:solidFill>
              </a:rPr>
            </a:br>
            <a:endParaRPr lang="en-US" sz="3200" i="1" dirty="0" smtClean="0">
              <a:solidFill>
                <a:srgbClr val="002060"/>
              </a:solidFill>
            </a:endParaRPr>
          </a:p>
        </p:txBody>
      </p:sp>
      <p:pic>
        <p:nvPicPr>
          <p:cNvPr id="5" name="Picture 4" descr="transparemt District Logo Vert color.gif"/>
          <p:cNvPicPr>
            <a:picLocks noChangeAspect="1"/>
          </p:cNvPicPr>
          <p:nvPr/>
        </p:nvPicPr>
        <p:blipFill>
          <a:blip r:embed="rId3" cstate="print">
            <a:lum bright="21000" contrast="13000"/>
          </a:blip>
          <a:stretch>
            <a:fillRect/>
          </a:stretch>
        </p:blipFill>
        <p:spPr>
          <a:xfrm>
            <a:off x="3657600" y="685800"/>
            <a:ext cx="1853512" cy="822960"/>
          </a:xfrm>
          <a:prstGeom prst="rect">
            <a:avLst/>
          </a:prstGeom>
          <a:solidFill>
            <a:schemeClr val="bg1"/>
          </a:solidFill>
          <a:ln w="0">
            <a:solidFill>
              <a:schemeClr val="tx1">
                <a:lumMod val="50000"/>
                <a:lumOff val="50000"/>
              </a:schemeClr>
            </a:solidFill>
          </a:ln>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wd">
                                    <p:tmPct val="10000"/>
                                  </p:iterate>
                                  <p:childTnLst>
                                    <p:set>
                                      <p:cBhvr>
                                        <p:cTn id="6" dur="1" fill="hold">
                                          <p:stCondLst>
                                            <p:cond delay="0"/>
                                          </p:stCondLst>
                                        </p:cTn>
                                        <p:tgtEl>
                                          <p:spTgt spid="164866"/>
                                        </p:tgtEl>
                                        <p:attrNameLst>
                                          <p:attrName>style.visibility</p:attrName>
                                        </p:attrNameLst>
                                      </p:cBhvr>
                                      <p:to>
                                        <p:strVal val="visible"/>
                                      </p:to>
                                    </p:set>
                                    <p:animEffect transition="in" filter="fade">
                                      <p:cBhvr>
                                        <p:cTn id="7" dur="2000"/>
                                        <p:tgtEl>
                                          <p:spTgt spid="1648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6"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eaLnBrk="1" hangingPunct="1">
              <a:defRPr/>
            </a:pPr>
            <a:r>
              <a:rPr lang="en-US" sz="4000" dirty="0" smtClean="0"/>
              <a:t>Student Experiences</a:t>
            </a:r>
          </a:p>
        </p:txBody>
      </p:sp>
      <p:sp>
        <p:nvSpPr>
          <p:cNvPr id="135171" name="Rectangle 3"/>
          <p:cNvSpPr>
            <a:spLocks noGrp="1" noChangeArrowheads="1"/>
          </p:cNvSpPr>
          <p:nvPr>
            <p:ph type="body" sz="half" idx="1"/>
          </p:nvPr>
        </p:nvSpPr>
        <p:spPr>
          <a:xfrm>
            <a:off x="457200" y="1676400"/>
            <a:ext cx="8229600" cy="4648200"/>
          </a:xfrm>
        </p:spPr>
        <p:txBody>
          <a:bodyPr/>
          <a:lstStyle/>
          <a:p>
            <a:pPr eaLnBrk="1" hangingPunct="1">
              <a:defRPr/>
            </a:pPr>
            <a:r>
              <a:rPr lang="en-US" b="1" dirty="0" smtClean="0"/>
              <a:t> </a:t>
            </a:r>
            <a:r>
              <a:rPr lang="en-US" sz="2800" b="1" dirty="0" smtClean="0"/>
              <a:t>Success:</a:t>
            </a:r>
            <a:r>
              <a:rPr lang="en-US" sz="2800" dirty="0" smtClean="0"/>
              <a:t>  Satisfactory completion of coursework / course requirements (e.g. a grade of A, B, C, credit, or pass)</a:t>
            </a:r>
          </a:p>
          <a:p>
            <a:pPr eaLnBrk="1" hangingPunct="1">
              <a:defRPr/>
            </a:pPr>
            <a:r>
              <a:rPr lang="en-US" sz="2800" b="1" dirty="0" smtClean="0"/>
              <a:t> Retention:  </a:t>
            </a:r>
            <a:r>
              <a:rPr lang="en-US" sz="2800" dirty="0" smtClean="0"/>
              <a:t>A student’s completion of a given course (regardless of the grade earned)   </a:t>
            </a:r>
          </a:p>
          <a:p>
            <a:pPr eaLnBrk="1" hangingPunct="1">
              <a:defRPr/>
            </a:pPr>
            <a:r>
              <a:rPr lang="en-US" sz="2800" b="1" dirty="0" smtClean="0"/>
              <a:t> Persistence:</a:t>
            </a:r>
            <a:r>
              <a:rPr lang="en-US" sz="2800" dirty="0" smtClean="0"/>
              <a:t>  A student’s progress towards completion of an educational goal, such as a certificate or degree</a:t>
            </a:r>
          </a:p>
        </p:txBody>
      </p:sp>
      <p:pic>
        <p:nvPicPr>
          <p:cNvPr id="135172" name="Picture 4" descr="MCj02399290000[1]"/>
          <p:cNvPicPr>
            <a:picLocks noGrp="1" noChangeAspect="1" noChangeArrowheads="1"/>
          </p:cNvPicPr>
          <p:nvPr>
            <p:ph sz="quarter" idx="4294967295"/>
          </p:nvPr>
        </p:nvPicPr>
        <p:blipFill>
          <a:blip r:embed="rId3" cstate="print"/>
          <a:srcRect/>
          <a:stretch>
            <a:fillRect/>
          </a:stretch>
        </p:blipFill>
        <p:spPr>
          <a:xfrm>
            <a:off x="7073900" y="293688"/>
            <a:ext cx="1765300" cy="1382712"/>
          </a:xfrm>
          <a:noFill/>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5172"/>
                                        </p:tgtEl>
                                        <p:attrNameLst>
                                          <p:attrName>style.visibility</p:attrName>
                                        </p:attrNameLst>
                                      </p:cBhvr>
                                      <p:to>
                                        <p:strVal val="visible"/>
                                      </p:to>
                                    </p:set>
                                    <p:animEffect transition="in" filter="fade">
                                      <p:cBhvr>
                                        <p:cTn id="7" dur="500"/>
                                        <p:tgtEl>
                                          <p:spTgt spid="13517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5171">
                                            <p:txEl>
                                              <p:pRg st="0" end="0"/>
                                            </p:txEl>
                                          </p:spTgt>
                                        </p:tgtEl>
                                        <p:attrNameLst>
                                          <p:attrName>style.visibility</p:attrName>
                                        </p:attrNameLst>
                                      </p:cBhvr>
                                      <p:to>
                                        <p:strVal val="visible"/>
                                      </p:to>
                                    </p:set>
                                    <p:animEffect transition="in" filter="fade">
                                      <p:cBhvr>
                                        <p:cTn id="11" dur="2000"/>
                                        <p:tgtEl>
                                          <p:spTgt spid="135171">
                                            <p:txEl>
                                              <p:pRg st="0" end="0"/>
                                            </p:txEl>
                                          </p:spTgt>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135171">
                                            <p:txEl>
                                              <p:pRg st="1" end="1"/>
                                            </p:txEl>
                                          </p:spTgt>
                                        </p:tgtEl>
                                        <p:attrNameLst>
                                          <p:attrName>style.visibility</p:attrName>
                                        </p:attrNameLst>
                                      </p:cBhvr>
                                      <p:to>
                                        <p:strVal val="visible"/>
                                      </p:to>
                                    </p:set>
                                    <p:animEffect transition="in" filter="fade">
                                      <p:cBhvr>
                                        <p:cTn id="15" dur="2000"/>
                                        <p:tgtEl>
                                          <p:spTgt spid="135171">
                                            <p:txEl>
                                              <p:pRg st="1" end="1"/>
                                            </p:txEl>
                                          </p:spTgt>
                                        </p:tgtEl>
                                      </p:cBhvr>
                                    </p:animEffect>
                                  </p:childTnLst>
                                </p:cTn>
                              </p:par>
                            </p:childTnLst>
                          </p:cTn>
                        </p:par>
                        <p:par>
                          <p:cTn id="16" fill="hold">
                            <p:stCondLst>
                              <p:cond delay="4500"/>
                            </p:stCondLst>
                            <p:childTnLst>
                              <p:par>
                                <p:cTn id="17" presetID="10" presetClass="entr" presetSubtype="0" fill="hold" grpId="0" nodeType="afterEffect">
                                  <p:stCondLst>
                                    <p:cond delay="0"/>
                                  </p:stCondLst>
                                  <p:childTnLst>
                                    <p:set>
                                      <p:cBhvr>
                                        <p:cTn id="18" dur="1" fill="hold">
                                          <p:stCondLst>
                                            <p:cond delay="0"/>
                                          </p:stCondLst>
                                        </p:cTn>
                                        <p:tgtEl>
                                          <p:spTgt spid="135171">
                                            <p:txEl>
                                              <p:pRg st="2" end="2"/>
                                            </p:txEl>
                                          </p:spTgt>
                                        </p:tgtEl>
                                        <p:attrNameLst>
                                          <p:attrName>style.visibility</p:attrName>
                                        </p:attrNameLst>
                                      </p:cBhvr>
                                      <p:to>
                                        <p:strVal val="visible"/>
                                      </p:to>
                                    </p:set>
                                    <p:animEffect transition="in" filter="fade">
                                      <p:cBhvr>
                                        <p:cTn id="19" dur="2000"/>
                                        <p:tgtEl>
                                          <p:spTgt spid="135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4147" name="Rectangle 3"/>
          <p:cNvSpPr>
            <a:spLocks noGrp="1" noChangeArrowheads="1"/>
          </p:cNvSpPr>
          <p:nvPr>
            <p:ph type="body" sz="half" idx="1"/>
          </p:nvPr>
        </p:nvSpPr>
        <p:spPr>
          <a:xfrm>
            <a:off x="457200" y="1676400"/>
            <a:ext cx="8305800" cy="3810000"/>
          </a:xfrm>
        </p:spPr>
        <p:txBody>
          <a:bodyPr/>
          <a:lstStyle/>
          <a:p>
            <a:pPr eaLnBrk="1" hangingPunct="1">
              <a:defRPr/>
            </a:pPr>
            <a:r>
              <a:rPr lang="en-US" dirty="0" smtClean="0"/>
              <a:t> </a:t>
            </a:r>
            <a:r>
              <a:rPr lang="en-US" sz="2800" b="1" dirty="0" smtClean="0"/>
              <a:t>Basic Skills:</a:t>
            </a:r>
            <a:r>
              <a:rPr lang="en-US" sz="2800" dirty="0" smtClean="0"/>
              <a:t>  Defined by the Basic Skills Initiative as “those foundation skills in reading, writing, mathematics, and English as a Second Language, as well as learning skills and study skills, which are necessary for students to succeed in college-level work” (California Community College State-Wide Academic Senate, 2006).</a:t>
            </a:r>
          </a:p>
        </p:txBody>
      </p:sp>
      <p:pic>
        <p:nvPicPr>
          <p:cNvPr id="134148" name="Picture 4" descr="MCj02399290000[1]"/>
          <p:cNvPicPr>
            <a:picLocks noGrp="1" noChangeAspect="1" noChangeArrowheads="1"/>
          </p:cNvPicPr>
          <p:nvPr>
            <p:ph sz="quarter" idx="4294967295"/>
          </p:nvPr>
        </p:nvPicPr>
        <p:blipFill>
          <a:blip r:embed="rId3" cstate="print"/>
          <a:srcRect/>
          <a:stretch>
            <a:fillRect/>
          </a:stretch>
        </p:blipFill>
        <p:spPr>
          <a:xfrm>
            <a:off x="7073900" y="293688"/>
            <a:ext cx="1765300" cy="1382712"/>
          </a:xfrm>
          <a:noFill/>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4148"/>
                                        </p:tgtEl>
                                        <p:attrNameLst>
                                          <p:attrName>style.visibility</p:attrName>
                                        </p:attrNameLst>
                                      </p:cBhvr>
                                      <p:to>
                                        <p:strVal val="visible"/>
                                      </p:to>
                                    </p:set>
                                    <p:animEffect transition="in" filter="fade">
                                      <p:cBhvr>
                                        <p:cTn id="7" dur="500"/>
                                        <p:tgtEl>
                                          <p:spTgt spid="13414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4147">
                                            <p:txEl>
                                              <p:pRg st="0" end="0"/>
                                            </p:txEl>
                                          </p:spTgt>
                                        </p:tgtEl>
                                        <p:attrNameLst>
                                          <p:attrName>style.visibility</p:attrName>
                                        </p:attrNameLst>
                                      </p:cBhvr>
                                      <p:to>
                                        <p:strVal val="visible"/>
                                      </p:to>
                                    </p:set>
                                    <p:animEffect transition="in" filter="fade">
                                      <p:cBhvr>
                                        <p:cTn id="11" dur="2000"/>
                                        <p:tgtEl>
                                          <p:spTgt spid="134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Student Success</a:t>
            </a:r>
            <a:endParaRPr lang="en-US" dirty="0">
              <a:latin typeface="+mj-lt"/>
            </a:endParaRPr>
          </a:p>
        </p:txBody>
      </p:sp>
      <p:sp>
        <p:nvSpPr>
          <p:cNvPr id="3" name="Content Placeholder 2"/>
          <p:cNvSpPr>
            <a:spLocks noGrp="1"/>
          </p:cNvSpPr>
          <p:nvPr>
            <p:ph idx="1"/>
          </p:nvPr>
        </p:nvSpPr>
        <p:spPr/>
        <p:txBody>
          <a:bodyPr>
            <a:normAutofit/>
          </a:bodyPr>
          <a:lstStyle/>
          <a:p>
            <a:pPr eaLnBrk="1" fontAlgn="auto" hangingPunct="1">
              <a:spcAft>
                <a:spcPts val="0"/>
              </a:spcAft>
              <a:buFont typeface="Wingdings" pitchFamily="2" charset="2"/>
              <a:buChar char="§"/>
              <a:defRPr/>
            </a:pPr>
            <a:r>
              <a:rPr lang="en-US" sz="2400" dirty="0" smtClean="0">
                <a:latin typeface="+mn-lt"/>
              </a:rPr>
              <a:t>70 to 80% of students enrolled in California community colleges need developmental Mathematics and English courses</a:t>
            </a:r>
          </a:p>
          <a:p>
            <a:pPr eaLnBrk="1" fontAlgn="auto" hangingPunct="1">
              <a:spcAft>
                <a:spcPts val="0"/>
              </a:spcAft>
              <a:buFont typeface="Wingdings" pitchFamily="2" charset="2"/>
              <a:buChar char="§"/>
              <a:defRPr/>
            </a:pPr>
            <a:r>
              <a:rPr lang="en-US" sz="2400" dirty="0" smtClean="0">
                <a:latin typeface="+mn-lt"/>
              </a:rPr>
              <a:t>Nearly 1.5 million CCC students enroll in English and Math classes below college level each year…</a:t>
            </a:r>
          </a:p>
          <a:p>
            <a:pPr eaLnBrk="1" fontAlgn="auto" hangingPunct="1">
              <a:spcAft>
                <a:spcPts val="0"/>
              </a:spcAft>
              <a:buNone/>
              <a:defRPr/>
            </a:pPr>
            <a:endParaRPr lang="en-US" dirty="0">
              <a:latin typeface="+mn-lt"/>
            </a:endParaRPr>
          </a:p>
        </p:txBody>
      </p:sp>
      <p:pic>
        <p:nvPicPr>
          <p:cNvPr id="4" name="Picture 24" descr="MPj04394360000[1]"/>
          <p:cNvPicPr>
            <a:picLocks noChangeAspect="1" noChangeArrowheads="1"/>
          </p:cNvPicPr>
          <p:nvPr/>
        </p:nvPicPr>
        <p:blipFill>
          <a:blip r:embed="rId3" cstate="print"/>
          <a:srcRect/>
          <a:stretch>
            <a:fillRect/>
          </a:stretch>
        </p:blipFill>
        <p:spPr>
          <a:xfrm>
            <a:off x="3810000" y="4039931"/>
            <a:ext cx="1600200" cy="2132269"/>
          </a:xfrm>
          <a:prstGeom prst="rect">
            <a:avLst/>
          </a:prstGeom>
          <a:noFill/>
          <a:ln w="19050">
            <a:solidFill>
              <a:schemeClr val="tx1"/>
            </a:solidFill>
          </a:ln>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1143000"/>
          </a:xfrm>
        </p:spPr>
        <p:txBody>
          <a:bodyPr/>
          <a:lstStyle/>
          <a:p>
            <a:r>
              <a:rPr lang="en-US" dirty="0" smtClean="0"/>
              <a:t>GCCCD</a:t>
            </a:r>
            <a:br>
              <a:rPr lang="en-US" dirty="0" smtClean="0"/>
            </a:br>
            <a:r>
              <a:rPr lang="en-US" sz="4000" dirty="0" smtClean="0"/>
              <a:t>Basic Skills Courses</a:t>
            </a:r>
            <a:endParaRPr lang="en-US" sz="4000" dirty="0"/>
          </a:p>
        </p:txBody>
      </p:sp>
      <p:graphicFrame>
        <p:nvGraphicFramePr>
          <p:cNvPr id="7" name="Content Placeholder 6"/>
          <p:cNvGraphicFramePr>
            <a:graphicFrameLocks noGrp="1"/>
          </p:cNvGraphicFramePr>
          <p:nvPr>
            <p:ph idx="1"/>
          </p:nvPr>
        </p:nvGraphicFramePr>
        <p:xfrm>
          <a:off x="457200" y="2184436"/>
          <a:ext cx="8229600" cy="2053563"/>
        </p:xfrm>
        <a:graphic>
          <a:graphicData uri="http://schemas.openxmlformats.org/drawingml/2006/table">
            <a:tbl>
              <a:tblPr firstRow="1" bandRow="1">
                <a:tableStyleId>{5C22544A-7EE6-4342-B048-85BDC9FD1C3A}</a:tableStyleId>
              </a:tblPr>
              <a:tblGrid>
                <a:gridCol w="5486400"/>
                <a:gridCol w="1371600"/>
                <a:gridCol w="1371600"/>
              </a:tblGrid>
              <a:tr h="340395">
                <a:tc>
                  <a:txBody>
                    <a:bodyPr/>
                    <a:lstStyle/>
                    <a:p>
                      <a:endParaRPr lang="en-US" dirty="0"/>
                    </a:p>
                  </a:txBody>
                  <a:tcPr/>
                </a:tc>
                <a:tc>
                  <a:txBody>
                    <a:bodyPr/>
                    <a:lstStyle/>
                    <a:p>
                      <a:pPr algn="ctr"/>
                      <a:r>
                        <a:rPr lang="en-US" b="1" dirty="0" smtClean="0"/>
                        <a:t>CC</a:t>
                      </a:r>
                      <a:endParaRPr lang="en-US" b="1" dirty="0"/>
                    </a:p>
                  </a:txBody>
                  <a:tcPr/>
                </a:tc>
                <a:tc>
                  <a:txBody>
                    <a:bodyPr/>
                    <a:lstStyle/>
                    <a:p>
                      <a:pPr algn="ctr"/>
                      <a:r>
                        <a:rPr lang="en-US" b="1" dirty="0" smtClean="0"/>
                        <a:t>GC</a:t>
                      </a:r>
                      <a:endParaRPr lang="en-US" b="1" dirty="0"/>
                    </a:p>
                  </a:txBody>
                  <a:tcPr/>
                </a:tc>
              </a:tr>
              <a:tr h="562601">
                <a:tc>
                  <a:txBody>
                    <a:bodyPr/>
                    <a:lstStyle/>
                    <a:p>
                      <a:r>
                        <a:rPr lang="en-US" dirty="0" smtClean="0"/>
                        <a:t>Assessed</a:t>
                      </a:r>
                      <a:r>
                        <a:rPr lang="en-US" baseline="0" dirty="0" smtClean="0"/>
                        <a:t> at Basic Skills / Pre-Collegiate Level</a:t>
                      </a:r>
                      <a:endParaRPr lang="en-US" dirty="0"/>
                    </a:p>
                  </a:txBody>
                  <a:tcPr/>
                </a:tc>
                <a:tc>
                  <a:txBody>
                    <a:bodyPr/>
                    <a:lstStyle/>
                    <a:p>
                      <a:pPr algn="ctr"/>
                      <a:r>
                        <a:rPr lang="en-US" b="1" dirty="0" smtClean="0"/>
                        <a:t>71%</a:t>
                      </a:r>
                      <a:endParaRPr lang="en-US" b="1" dirty="0"/>
                    </a:p>
                  </a:txBody>
                  <a:tcPr/>
                </a:tc>
                <a:tc>
                  <a:txBody>
                    <a:bodyPr/>
                    <a:lstStyle/>
                    <a:p>
                      <a:pPr algn="ctr"/>
                      <a:r>
                        <a:rPr lang="en-US" b="1" dirty="0" smtClean="0"/>
                        <a:t>63%</a:t>
                      </a:r>
                      <a:endParaRPr lang="en-US" b="1" dirty="0"/>
                    </a:p>
                  </a:txBody>
                  <a:tcPr/>
                </a:tc>
              </a:tr>
              <a:tr h="562601">
                <a:tc>
                  <a:txBody>
                    <a:bodyPr/>
                    <a:lstStyle/>
                    <a:p>
                      <a:r>
                        <a:rPr lang="en-US" dirty="0" smtClean="0"/>
                        <a:t>Enrolled in Basic Skills / Pre-Collegiate Courses</a:t>
                      </a:r>
                      <a:endParaRPr lang="en-US" dirty="0"/>
                    </a:p>
                  </a:txBody>
                  <a:tcPr/>
                </a:tc>
                <a:tc>
                  <a:txBody>
                    <a:bodyPr/>
                    <a:lstStyle/>
                    <a:p>
                      <a:pPr algn="ctr"/>
                      <a:r>
                        <a:rPr lang="en-US" b="1" dirty="0" smtClean="0"/>
                        <a:t> 12%</a:t>
                      </a:r>
                      <a:endParaRPr lang="en-US" b="1" dirty="0"/>
                    </a:p>
                  </a:txBody>
                  <a:tcPr/>
                </a:tc>
                <a:tc>
                  <a:txBody>
                    <a:bodyPr/>
                    <a:lstStyle/>
                    <a:p>
                      <a:pPr algn="ctr"/>
                      <a:r>
                        <a:rPr lang="en-US" b="1" dirty="0" smtClean="0"/>
                        <a:t>14%</a:t>
                      </a:r>
                      <a:endParaRPr lang="en-US" b="1" dirty="0"/>
                    </a:p>
                  </a:txBody>
                  <a:tcPr/>
                </a:tc>
              </a:tr>
              <a:tr h="562601">
                <a:tc>
                  <a:txBody>
                    <a:bodyPr/>
                    <a:lstStyle/>
                    <a:p>
                      <a:r>
                        <a:rPr lang="en-US" dirty="0" smtClean="0"/>
                        <a:t>Percentage of Sections Offered</a:t>
                      </a:r>
                      <a:endParaRPr lang="en-US" dirty="0"/>
                    </a:p>
                  </a:txBody>
                  <a:tcPr/>
                </a:tc>
                <a:tc>
                  <a:txBody>
                    <a:bodyPr/>
                    <a:lstStyle/>
                    <a:p>
                      <a:pPr algn="ctr"/>
                      <a:r>
                        <a:rPr lang="en-US" b="1" dirty="0" smtClean="0"/>
                        <a:t>7%</a:t>
                      </a:r>
                      <a:endParaRPr lang="en-US" b="1" dirty="0"/>
                    </a:p>
                  </a:txBody>
                  <a:tcPr/>
                </a:tc>
                <a:tc>
                  <a:txBody>
                    <a:bodyPr/>
                    <a:lstStyle/>
                    <a:p>
                      <a:pPr algn="ctr"/>
                      <a:r>
                        <a:rPr lang="en-US" b="1" dirty="0" smtClean="0"/>
                        <a:t>5%</a:t>
                      </a:r>
                      <a:endParaRPr lang="en-US" b="1" dirty="0"/>
                    </a:p>
                  </a:txBody>
                  <a:tcPr/>
                </a:tc>
              </a:tr>
            </a:tbl>
          </a:graphicData>
        </a:graphic>
      </p:graphicFrame>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1143000"/>
          </a:xfrm>
        </p:spPr>
        <p:txBody>
          <a:bodyPr/>
          <a:lstStyle/>
          <a:p>
            <a:r>
              <a:rPr lang="en-US" dirty="0" smtClean="0"/>
              <a:t>GCCCD</a:t>
            </a:r>
            <a:br>
              <a:rPr lang="en-US" dirty="0" smtClean="0"/>
            </a:br>
            <a:r>
              <a:rPr lang="en-US" sz="4000" dirty="0" smtClean="0"/>
              <a:t>Student Success in </a:t>
            </a:r>
            <a:r>
              <a:rPr lang="en-US" sz="3600" dirty="0" smtClean="0"/>
              <a:t>Basic Skills</a:t>
            </a:r>
            <a:endParaRPr lang="en-US" sz="4000" dirty="0"/>
          </a:p>
        </p:txBody>
      </p:sp>
      <p:graphicFrame>
        <p:nvGraphicFramePr>
          <p:cNvPr id="7" name="Content Placeholder 6"/>
          <p:cNvGraphicFramePr>
            <a:graphicFrameLocks noGrp="1"/>
          </p:cNvGraphicFramePr>
          <p:nvPr>
            <p:ph idx="1"/>
          </p:nvPr>
        </p:nvGraphicFramePr>
        <p:xfrm>
          <a:off x="381000" y="2366037"/>
          <a:ext cx="8458200" cy="2616164"/>
        </p:xfrm>
        <a:graphic>
          <a:graphicData uri="http://schemas.openxmlformats.org/drawingml/2006/table">
            <a:tbl>
              <a:tblPr firstRow="1" bandRow="1">
                <a:tableStyleId>{5C22544A-7EE6-4342-B048-85BDC9FD1C3A}</a:tableStyleId>
              </a:tblPr>
              <a:tblGrid>
                <a:gridCol w="4855633"/>
                <a:gridCol w="1879600"/>
                <a:gridCol w="1722967"/>
              </a:tblGrid>
              <a:tr h="340395">
                <a:tc>
                  <a:txBody>
                    <a:bodyPr/>
                    <a:lstStyle/>
                    <a:p>
                      <a:endParaRPr lang="en-US" dirty="0"/>
                    </a:p>
                  </a:txBody>
                  <a:tcPr/>
                </a:tc>
                <a:tc>
                  <a:txBody>
                    <a:bodyPr/>
                    <a:lstStyle/>
                    <a:p>
                      <a:pPr algn="ctr"/>
                      <a:r>
                        <a:rPr lang="en-US" b="1" dirty="0" smtClean="0"/>
                        <a:t>CC</a:t>
                      </a:r>
                      <a:endParaRPr lang="en-US" b="1" dirty="0"/>
                    </a:p>
                  </a:txBody>
                  <a:tcPr/>
                </a:tc>
                <a:tc>
                  <a:txBody>
                    <a:bodyPr/>
                    <a:lstStyle/>
                    <a:p>
                      <a:pPr algn="ctr"/>
                      <a:r>
                        <a:rPr lang="en-US" b="1" dirty="0" smtClean="0"/>
                        <a:t>GC</a:t>
                      </a:r>
                      <a:endParaRPr lang="en-US" b="1" dirty="0"/>
                    </a:p>
                  </a:txBody>
                  <a:tcPr/>
                </a:tc>
              </a:tr>
              <a:tr h="562601">
                <a:tc>
                  <a:txBody>
                    <a:bodyPr/>
                    <a:lstStyle/>
                    <a:p>
                      <a:r>
                        <a:rPr lang="en-US" dirty="0" smtClean="0"/>
                        <a:t>Overall Success Rate in Basic</a:t>
                      </a:r>
                      <a:r>
                        <a:rPr lang="en-US" baseline="0" dirty="0" smtClean="0"/>
                        <a:t> Skills Courses</a:t>
                      </a:r>
                      <a:endParaRPr lang="en-US" dirty="0"/>
                    </a:p>
                  </a:txBody>
                  <a:tcPr/>
                </a:tc>
                <a:tc>
                  <a:txBody>
                    <a:bodyPr/>
                    <a:lstStyle/>
                    <a:p>
                      <a:pPr algn="ctr"/>
                      <a:r>
                        <a:rPr lang="en-US" b="1" dirty="0" smtClean="0"/>
                        <a:t>63%</a:t>
                      </a:r>
                      <a:endParaRPr lang="en-US" b="1" dirty="0"/>
                    </a:p>
                  </a:txBody>
                  <a:tcPr/>
                </a:tc>
                <a:tc>
                  <a:txBody>
                    <a:bodyPr/>
                    <a:lstStyle/>
                    <a:p>
                      <a:pPr algn="ctr"/>
                      <a:r>
                        <a:rPr lang="en-US" b="1" dirty="0" smtClean="0"/>
                        <a:t>59%</a:t>
                      </a:r>
                      <a:endParaRPr lang="en-US" b="1" dirty="0"/>
                    </a:p>
                  </a:txBody>
                  <a:tcPr/>
                </a:tc>
              </a:tr>
              <a:tr h="562601">
                <a:tc>
                  <a:txBody>
                    <a:bodyPr/>
                    <a:lstStyle/>
                    <a:p>
                      <a:r>
                        <a:rPr lang="en-US" dirty="0" smtClean="0"/>
                        <a:t>Enrollment</a:t>
                      </a:r>
                      <a:r>
                        <a:rPr lang="en-US" baseline="0" dirty="0" smtClean="0"/>
                        <a:t> in Transfer Level Courses</a:t>
                      </a:r>
                      <a:endParaRPr lang="en-US" dirty="0"/>
                    </a:p>
                  </a:txBody>
                  <a:tcPr/>
                </a:tc>
                <a:tc>
                  <a:txBody>
                    <a:bodyPr/>
                    <a:lstStyle/>
                    <a:p>
                      <a:pPr algn="ctr"/>
                      <a:r>
                        <a:rPr lang="en-US" b="1" dirty="0" smtClean="0"/>
                        <a:t>29 - 37%</a:t>
                      </a:r>
                      <a:endParaRPr lang="en-US" b="1" dirty="0"/>
                    </a:p>
                  </a:txBody>
                  <a:tcPr/>
                </a:tc>
                <a:tc>
                  <a:txBody>
                    <a:bodyPr/>
                    <a:lstStyle/>
                    <a:p>
                      <a:pPr algn="ctr"/>
                      <a:r>
                        <a:rPr lang="en-US" b="1" dirty="0" smtClean="0"/>
                        <a:t>37 - 51%</a:t>
                      </a:r>
                      <a:endParaRPr lang="en-US" b="1" dirty="0"/>
                    </a:p>
                  </a:txBody>
                  <a:tcPr/>
                </a:tc>
              </a:tr>
              <a:tr h="562601">
                <a:tc>
                  <a:txBody>
                    <a:bodyPr/>
                    <a:lstStyle/>
                    <a:p>
                      <a:r>
                        <a:rPr lang="en-US" dirty="0" smtClean="0"/>
                        <a:t>Earn</a:t>
                      </a:r>
                      <a:r>
                        <a:rPr lang="en-US" baseline="0" dirty="0" smtClean="0"/>
                        <a:t> a Certificate or Degree</a:t>
                      </a:r>
                      <a:endParaRPr lang="en-US" dirty="0"/>
                    </a:p>
                  </a:txBody>
                  <a:tcPr/>
                </a:tc>
                <a:tc>
                  <a:txBody>
                    <a:bodyPr/>
                    <a:lstStyle/>
                    <a:p>
                      <a:pPr algn="ctr"/>
                      <a:r>
                        <a:rPr lang="en-US" b="1" dirty="0" smtClean="0"/>
                        <a:t> 2 - 6%</a:t>
                      </a:r>
                      <a:endParaRPr lang="en-US" b="1" dirty="0"/>
                    </a:p>
                  </a:txBody>
                  <a:tcPr/>
                </a:tc>
                <a:tc>
                  <a:txBody>
                    <a:bodyPr/>
                    <a:lstStyle/>
                    <a:p>
                      <a:pPr algn="ctr"/>
                      <a:r>
                        <a:rPr lang="en-US" b="1" dirty="0" smtClean="0"/>
                        <a:t>4 - 5%</a:t>
                      </a:r>
                      <a:endParaRPr lang="en-US" b="1" dirty="0"/>
                    </a:p>
                  </a:txBody>
                  <a:tcPr/>
                </a:tc>
              </a:tr>
              <a:tr h="562601">
                <a:tc>
                  <a:txBody>
                    <a:bodyPr/>
                    <a:lstStyle/>
                    <a:p>
                      <a:r>
                        <a:rPr lang="en-US" dirty="0" smtClean="0"/>
                        <a:t>Transfer</a:t>
                      </a:r>
                      <a:r>
                        <a:rPr lang="en-US" baseline="0" dirty="0" smtClean="0"/>
                        <a:t> to a Four-Year University</a:t>
                      </a:r>
                      <a:endParaRPr lang="en-US" dirty="0"/>
                    </a:p>
                  </a:txBody>
                  <a:tcPr/>
                </a:tc>
                <a:tc>
                  <a:txBody>
                    <a:bodyPr/>
                    <a:lstStyle/>
                    <a:p>
                      <a:pPr algn="ctr"/>
                      <a:r>
                        <a:rPr lang="en-US" b="1" dirty="0" smtClean="0"/>
                        <a:t>2</a:t>
                      </a:r>
                      <a:r>
                        <a:rPr lang="en-US" b="1" baseline="0" dirty="0" smtClean="0"/>
                        <a:t> - </a:t>
                      </a:r>
                      <a:r>
                        <a:rPr lang="en-US" b="1" dirty="0" smtClean="0"/>
                        <a:t>4%</a:t>
                      </a:r>
                      <a:endParaRPr lang="en-US" b="1" dirty="0"/>
                    </a:p>
                  </a:txBody>
                  <a:tcPr/>
                </a:tc>
                <a:tc>
                  <a:txBody>
                    <a:bodyPr/>
                    <a:lstStyle/>
                    <a:p>
                      <a:pPr algn="ctr"/>
                      <a:r>
                        <a:rPr lang="en-US" b="1" dirty="0" smtClean="0"/>
                        <a:t>5</a:t>
                      </a:r>
                      <a:r>
                        <a:rPr lang="en-US" b="1" baseline="0" dirty="0" smtClean="0"/>
                        <a:t> </a:t>
                      </a:r>
                      <a:r>
                        <a:rPr lang="en-US" b="1" dirty="0" smtClean="0"/>
                        <a:t>-</a:t>
                      </a:r>
                      <a:r>
                        <a:rPr lang="en-US" b="1" baseline="0" dirty="0" smtClean="0"/>
                        <a:t> </a:t>
                      </a:r>
                      <a:r>
                        <a:rPr lang="en-US" b="1" dirty="0" smtClean="0"/>
                        <a:t>8%</a:t>
                      </a:r>
                      <a:endParaRPr lang="en-US" b="1" dirty="0"/>
                    </a:p>
                  </a:txBody>
                  <a:tcPr/>
                </a:tc>
              </a:tr>
            </a:tbl>
          </a:graphicData>
        </a:graphic>
      </p:graphicFrame>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Student Success</a:t>
            </a:r>
            <a:br>
              <a:rPr lang="en-US" dirty="0" smtClean="0"/>
            </a:br>
            <a:r>
              <a:rPr lang="en-US" sz="3600" dirty="0" smtClean="0"/>
              <a:t>A Community College Priority</a:t>
            </a:r>
            <a:endParaRPr lang="en-US" sz="3600" dirty="0">
              <a:latin typeface="+mj-lt"/>
            </a:endParaRPr>
          </a:p>
        </p:txBody>
      </p:sp>
      <p:sp>
        <p:nvSpPr>
          <p:cNvPr id="14339" name="Content Placeholder 2"/>
          <p:cNvSpPr>
            <a:spLocks noGrp="1"/>
          </p:cNvSpPr>
          <p:nvPr>
            <p:ph idx="1"/>
          </p:nvPr>
        </p:nvSpPr>
        <p:spPr>
          <a:xfrm>
            <a:off x="762000" y="1676400"/>
            <a:ext cx="6553200" cy="4533900"/>
          </a:xfrm>
        </p:spPr>
        <p:txBody>
          <a:bodyPr/>
          <a:lstStyle/>
          <a:p>
            <a:pPr eaLnBrk="1" hangingPunct="1">
              <a:buNone/>
            </a:pPr>
            <a:r>
              <a:rPr lang="en-US" dirty="0" smtClean="0"/>
              <a:t>Basic Skills Initiative</a:t>
            </a:r>
          </a:p>
          <a:p>
            <a:pPr eaLnBrk="1" hangingPunct="1">
              <a:buFont typeface="Wingdings" pitchFamily="2" charset="2"/>
              <a:buChar char="§"/>
            </a:pPr>
            <a:r>
              <a:rPr lang="en-US" sz="2600" dirty="0" smtClean="0"/>
              <a:t>The Basic Skills Initiative is an effort to bring about the ability to address improving student success in basic skills and ESL needs through: </a:t>
            </a:r>
          </a:p>
          <a:p>
            <a:pPr marL="914400" lvl="1" indent="-514350" eaLnBrk="1" hangingPunct="1">
              <a:buSzPct val="100000"/>
              <a:buAutoNum type="arabicParenR"/>
            </a:pPr>
            <a:r>
              <a:rPr lang="en-US" sz="2000" dirty="0" smtClean="0"/>
              <a:t>Information on effective practices </a:t>
            </a:r>
          </a:p>
          <a:p>
            <a:pPr marL="914400" lvl="1" indent="-514350" eaLnBrk="1" hangingPunct="1">
              <a:buSzPct val="100000"/>
              <a:buAutoNum type="arabicParenR"/>
            </a:pPr>
            <a:r>
              <a:rPr lang="en-US" sz="2000" dirty="0" smtClean="0"/>
              <a:t>Professional development to allow colleges to examine their basic skills and ESL efforts and how to improve them</a:t>
            </a:r>
          </a:p>
          <a:p>
            <a:pPr marL="914400" lvl="1" indent="-514350" eaLnBrk="1" hangingPunct="1">
              <a:buSzPct val="100000"/>
              <a:buAutoNum type="arabicParenR"/>
            </a:pPr>
            <a:r>
              <a:rPr lang="en-US" sz="2000" dirty="0" smtClean="0"/>
              <a:t>Dollars to allow colleges to act on the first two</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animEffect transition="in" filter="fade">
                                      <p:cBhvr>
                                        <p:cTn id="11" dur="1000"/>
                                        <p:tgtEl>
                                          <p:spTgt spid="14339">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animEffect transition="in" filter="fade">
                                      <p:cBhvr>
                                        <p:cTn id="15" dur="1000"/>
                                        <p:tgtEl>
                                          <p:spTgt spid="14339">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animEffect transition="in" filter="fade">
                                      <p:cBhvr>
                                        <p:cTn id="19" dur="1000"/>
                                        <p:tgtEl>
                                          <p:spTgt spid="14339">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animEffect transition="in" filter="fade">
                                      <p:cBhvr>
                                        <p:cTn id="23" dur="1000"/>
                                        <p:tgtEl>
                                          <p:spTgt spid="14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Student Success</a:t>
            </a:r>
            <a:br>
              <a:rPr lang="en-US" dirty="0" smtClean="0"/>
            </a:br>
            <a:r>
              <a:rPr lang="en-US" sz="3600" dirty="0" smtClean="0"/>
              <a:t>A Community College Priority</a:t>
            </a:r>
            <a:endParaRPr lang="en-US" sz="3600" dirty="0">
              <a:latin typeface="+mj-lt"/>
            </a:endParaRPr>
          </a:p>
        </p:txBody>
      </p:sp>
      <p:sp>
        <p:nvSpPr>
          <p:cNvPr id="14339" name="Content Placeholder 2"/>
          <p:cNvSpPr>
            <a:spLocks noGrp="1"/>
          </p:cNvSpPr>
          <p:nvPr>
            <p:ph idx="1"/>
          </p:nvPr>
        </p:nvSpPr>
        <p:spPr>
          <a:xfrm>
            <a:off x="609600" y="1790700"/>
            <a:ext cx="8229600" cy="4533900"/>
          </a:xfrm>
        </p:spPr>
        <p:txBody>
          <a:bodyPr/>
          <a:lstStyle/>
          <a:p>
            <a:pPr eaLnBrk="1" hangingPunct="1">
              <a:buNone/>
            </a:pPr>
            <a:r>
              <a:rPr lang="en-US" dirty="0" smtClean="0"/>
              <a:t>Examples of successful strategies:</a:t>
            </a:r>
          </a:p>
          <a:p>
            <a:pPr lvl="1" eaLnBrk="1" hangingPunct="1"/>
            <a:r>
              <a:rPr lang="en-US" sz="2400" dirty="0" smtClean="0"/>
              <a:t>Assessment &amp; placement</a:t>
            </a:r>
          </a:p>
          <a:p>
            <a:pPr lvl="1" eaLnBrk="1" hangingPunct="1"/>
            <a:r>
              <a:rPr lang="en-US" sz="2400" dirty="0" smtClean="0"/>
              <a:t>Student advising</a:t>
            </a:r>
          </a:p>
          <a:p>
            <a:pPr lvl="1" eaLnBrk="1" hangingPunct="1"/>
            <a:r>
              <a:rPr lang="en-US" sz="2400" dirty="0" smtClean="0"/>
              <a:t>Orientation sessions</a:t>
            </a:r>
          </a:p>
          <a:p>
            <a:pPr lvl="1" eaLnBrk="1" hangingPunct="1"/>
            <a:r>
              <a:rPr lang="en-US" sz="2400" dirty="0" smtClean="0"/>
              <a:t>Student engagement</a:t>
            </a:r>
          </a:p>
          <a:p>
            <a:pPr lvl="1" eaLnBrk="1" hangingPunct="1"/>
            <a:r>
              <a:rPr lang="en-US" sz="2400" dirty="0" smtClean="0"/>
              <a:t>Learning communities</a:t>
            </a:r>
          </a:p>
          <a:p>
            <a:pPr lvl="1" eaLnBrk="1" hangingPunct="1"/>
            <a:r>
              <a:rPr lang="en-US" sz="2400" dirty="0" smtClean="0"/>
              <a:t>Tutoring</a:t>
            </a:r>
          </a:p>
          <a:p>
            <a:pPr lvl="1" eaLnBrk="1" hangingPunct="1"/>
            <a:r>
              <a:rPr lang="en-US" sz="2400" dirty="0" smtClean="0"/>
              <a:t>Personal development courses</a:t>
            </a:r>
          </a:p>
          <a:p>
            <a:pPr lvl="1" eaLnBrk="1" hangingPunct="1"/>
            <a:r>
              <a:rPr lang="en-US" sz="2400" dirty="0" smtClean="0"/>
              <a:t>Course alignment</a:t>
            </a:r>
          </a:p>
          <a:p>
            <a:pPr eaLnBrk="1" hangingPunct="1">
              <a:buNone/>
            </a:pPr>
            <a:r>
              <a:rPr lang="en-US" sz="2800" i="1" dirty="0" smtClean="0"/>
              <a:t>“Students don’t do optional…”</a:t>
            </a:r>
          </a:p>
        </p:txBody>
      </p:sp>
      <p:pic>
        <p:nvPicPr>
          <p:cNvPr id="4" name="Picture 7" descr="MPj04393990000[1]"/>
          <p:cNvPicPr>
            <a:picLocks noChangeAspect="1" noChangeArrowheads="1"/>
          </p:cNvPicPr>
          <p:nvPr/>
        </p:nvPicPr>
        <p:blipFill>
          <a:blip r:embed="rId3" cstate="print"/>
          <a:srcRect/>
          <a:stretch>
            <a:fillRect/>
          </a:stretch>
        </p:blipFill>
        <p:spPr>
          <a:xfrm>
            <a:off x="6781800" y="2895090"/>
            <a:ext cx="1576311" cy="2362710"/>
          </a:xfrm>
          <a:prstGeom prst="rect">
            <a:avLst/>
          </a:prstGeom>
          <a:noFill/>
          <a:ln w="19050">
            <a:solidFill>
              <a:schemeClr val="tx1"/>
            </a:solidFill>
          </a:ln>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4339">
                                            <p:txEl>
                                              <p:pRg st="0" end="0"/>
                                            </p:txEl>
                                          </p:spTgt>
                                        </p:tgtEl>
                                        <p:attrNameLst>
                                          <p:attrName>style.visibility</p:attrName>
                                        </p:attrNameLst>
                                      </p:cBhvr>
                                      <p:to>
                                        <p:strVal val="visible"/>
                                      </p:to>
                                    </p:set>
                                    <p:animEffect transition="in" filter="fade">
                                      <p:cBhvr>
                                        <p:cTn id="11" dur="1000"/>
                                        <p:tgtEl>
                                          <p:spTgt spid="14339">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4339">
                                            <p:txEl>
                                              <p:pRg st="1" end="1"/>
                                            </p:txEl>
                                          </p:spTgt>
                                        </p:tgtEl>
                                        <p:attrNameLst>
                                          <p:attrName>style.visibility</p:attrName>
                                        </p:attrNameLst>
                                      </p:cBhvr>
                                      <p:to>
                                        <p:strVal val="visible"/>
                                      </p:to>
                                    </p:set>
                                    <p:animEffect transition="in" filter="fade">
                                      <p:cBhvr>
                                        <p:cTn id="15" dur="1000"/>
                                        <p:tgtEl>
                                          <p:spTgt spid="14339">
                                            <p:txEl>
                                              <p:pRg st="1" end="1"/>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Effect transition="in" filter="fade">
                                      <p:cBhvr>
                                        <p:cTn id="19" dur="1000"/>
                                        <p:tgtEl>
                                          <p:spTgt spid="14339">
                                            <p:txEl>
                                              <p:pRg st="2" end="2"/>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14339">
                                            <p:txEl>
                                              <p:pRg st="3" end="3"/>
                                            </p:txEl>
                                          </p:spTgt>
                                        </p:tgtEl>
                                        <p:attrNameLst>
                                          <p:attrName>style.visibility</p:attrName>
                                        </p:attrNameLst>
                                      </p:cBhvr>
                                      <p:to>
                                        <p:strVal val="visible"/>
                                      </p:to>
                                    </p:set>
                                    <p:animEffect transition="in" filter="fade">
                                      <p:cBhvr>
                                        <p:cTn id="23" dur="1000"/>
                                        <p:tgtEl>
                                          <p:spTgt spid="14339">
                                            <p:txEl>
                                              <p:pRg st="3" end="3"/>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14339">
                                            <p:txEl>
                                              <p:pRg st="4" end="4"/>
                                            </p:txEl>
                                          </p:spTgt>
                                        </p:tgtEl>
                                        <p:attrNameLst>
                                          <p:attrName>style.visibility</p:attrName>
                                        </p:attrNameLst>
                                      </p:cBhvr>
                                      <p:to>
                                        <p:strVal val="visible"/>
                                      </p:to>
                                    </p:set>
                                    <p:animEffect transition="in" filter="fade">
                                      <p:cBhvr>
                                        <p:cTn id="27" dur="1000"/>
                                        <p:tgtEl>
                                          <p:spTgt spid="14339">
                                            <p:txEl>
                                              <p:pRg st="4" end="4"/>
                                            </p:txEl>
                                          </p:spTgt>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14339">
                                            <p:txEl>
                                              <p:pRg st="5" end="5"/>
                                            </p:txEl>
                                          </p:spTgt>
                                        </p:tgtEl>
                                        <p:attrNameLst>
                                          <p:attrName>style.visibility</p:attrName>
                                        </p:attrNameLst>
                                      </p:cBhvr>
                                      <p:to>
                                        <p:strVal val="visible"/>
                                      </p:to>
                                    </p:set>
                                    <p:animEffect transition="in" filter="fade">
                                      <p:cBhvr>
                                        <p:cTn id="31" dur="1000"/>
                                        <p:tgtEl>
                                          <p:spTgt spid="14339">
                                            <p:txEl>
                                              <p:pRg st="5" end="5"/>
                                            </p:txEl>
                                          </p:spTgt>
                                        </p:tgtEl>
                                      </p:cBhvr>
                                    </p:animEffect>
                                  </p:childTnLst>
                                </p:cTn>
                              </p:par>
                            </p:childTnLst>
                          </p:cTn>
                        </p:par>
                        <p:par>
                          <p:cTn id="32" fill="hold">
                            <p:stCondLst>
                              <p:cond delay="7000"/>
                            </p:stCondLst>
                            <p:childTnLst>
                              <p:par>
                                <p:cTn id="33" presetID="10" presetClass="entr" presetSubtype="0" fill="hold" grpId="0" nodeType="afterEffect">
                                  <p:stCondLst>
                                    <p:cond delay="0"/>
                                  </p:stCondLst>
                                  <p:childTnLst>
                                    <p:set>
                                      <p:cBhvr>
                                        <p:cTn id="34" dur="1" fill="hold">
                                          <p:stCondLst>
                                            <p:cond delay="0"/>
                                          </p:stCondLst>
                                        </p:cTn>
                                        <p:tgtEl>
                                          <p:spTgt spid="14339">
                                            <p:txEl>
                                              <p:pRg st="6" end="6"/>
                                            </p:txEl>
                                          </p:spTgt>
                                        </p:tgtEl>
                                        <p:attrNameLst>
                                          <p:attrName>style.visibility</p:attrName>
                                        </p:attrNameLst>
                                      </p:cBhvr>
                                      <p:to>
                                        <p:strVal val="visible"/>
                                      </p:to>
                                    </p:set>
                                    <p:animEffect transition="in" filter="fade">
                                      <p:cBhvr>
                                        <p:cTn id="35" dur="1000"/>
                                        <p:tgtEl>
                                          <p:spTgt spid="14339">
                                            <p:txEl>
                                              <p:pRg st="6" end="6"/>
                                            </p:txEl>
                                          </p:spTgt>
                                        </p:tgtEl>
                                      </p:cBhvr>
                                    </p:animEffect>
                                  </p:childTnLst>
                                </p:cTn>
                              </p:par>
                            </p:childTnLst>
                          </p:cTn>
                        </p:par>
                        <p:par>
                          <p:cTn id="36" fill="hold">
                            <p:stCondLst>
                              <p:cond delay="8000"/>
                            </p:stCondLst>
                            <p:childTnLst>
                              <p:par>
                                <p:cTn id="37" presetID="10" presetClass="entr" presetSubtype="0" fill="hold" grpId="0" nodeType="afterEffect">
                                  <p:stCondLst>
                                    <p:cond delay="0"/>
                                  </p:stCondLst>
                                  <p:childTnLst>
                                    <p:set>
                                      <p:cBhvr>
                                        <p:cTn id="38" dur="1" fill="hold">
                                          <p:stCondLst>
                                            <p:cond delay="0"/>
                                          </p:stCondLst>
                                        </p:cTn>
                                        <p:tgtEl>
                                          <p:spTgt spid="14339">
                                            <p:txEl>
                                              <p:pRg st="7" end="7"/>
                                            </p:txEl>
                                          </p:spTgt>
                                        </p:tgtEl>
                                        <p:attrNameLst>
                                          <p:attrName>style.visibility</p:attrName>
                                        </p:attrNameLst>
                                      </p:cBhvr>
                                      <p:to>
                                        <p:strVal val="visible"/>
                                      </p:to>
                                    </p:set>
                                    <p:animEffect transition="in" filter="fade">
                                      <p:cBhvr>
                                        <p:cTn id="39" dur="1000"/>
                                        <p:tgtEl>
                                          <p:spTgt spid="14339">
                                            <p:txEl>
                                              <p:pRg st="7" end="7"/>
                                            </p:txEl>
                                          </p:spTgt>
                                        </p:tgtEl>
                                      </p:cBhvr>
                                    </p:animEffect>
                                  </p:childTnLst>
                                </p:cTn>
                              </p:par>
                            </p:childTnLst>
                          </p:cTn>
                        </p:par>
                        <p:par>
                          <p:cTn id="40" fill="hold">
                            <p:stCondLst>
                              <p:cond delay="9000"/>
                            </p:stCondLst>
                            <p:childTnLst>
                              <p:par>
                                <p:cTn id="41" presetID="10" presetClass="entr" presetSubtype="0" fill="hold" grpId="0" nodeType="afterEffect">
                                  <p:stCondLst>
                                    <p:cond delay="0"/>
                                  </p:stCondLst>
                                  <p:childTnLst>
                                    <p:set>
                                      <p:cBhvr>
                                        <p:cTn id="42" dur="1" fill="hold">
                                          <p:stCondLst>
                                            <p:cond delay="0"/>
                                          </p:stCondLst>
                                        </p:cTn>
                                        <p:tgtEl>
                                          <p:spTgt spid="14339">
                                            <p:txEl>
                                              <p:pRg st="8" end="8"/>
                                            </p:txEl>
                                          </p:spTgt>
                                        </p:tgtEl>
                                        <p:attrNameLst>
                                          <p:attrName>style.visibility</p:attrName>
                                        </p:attrNameLst>
                                      </p:cBhvr>
                                      <p:to>
                                        <p:strVal val="visible"/>
                                      </p:to>
                                    </p:set>
                                    <p:animEffect transition="in" filter="fade">
                                      <p:cBhvr>
                                        <p:cTn id="43" dur="1000"/>
                                        <p:tgtEl>
                                          <p:spTgt spid="14339">
                                            <p:txEl>
                                              <p:pRg st="8" end="8"/>
                                            </p:txEl>
                                          </p:spTgt>
                                        </p:tgtEl>
                                      </p:cBhvr>
                                    </p:animEffect>
                                  </p:childTnLst>
                                </p:cTn>
                              </p:par>
                            </p:childTnLst>
                          </p:cTn>
                        </p:par>
                        <p:par>
                          <p:cTn id="44" fill="hold">
                            <p:stCondLst>
                              <p:cond delay="10000"/>
                            </p:stCondLst>
                            <p:childTnLst>
                              <p:par>
                                <p:cTn id="45" presetID="10" presetClass="entr" presetSubtype="0" fill="hold" grpId="0" nodeType="afterEffect">
                                  <p:stCondLst>
                                    <p:cond delay="0"/>
                                  </p:stCondLst>
                                  <p:childTnLst>
                                    <p:set>
                                      <p:cBhvr>
                                        <p:cTn id="46" dur="1" fill="hold">
                                          <p:stCondLst>
                                            <p:cond delay="0"/>
                                          </p:stCondLst>
                                        </p:cTn>
                                        <p:tgtEl>
                                          <p:spTgt spid="14339">
                                            <p:txEl>
                                              <p:pRg st="9" end="9"/>
                                            </p:txEl>
                                          </p:spTgt>
                                        </p:tgtEl>
                                        <p:attrNameLst>
                                          <p:attrName>style.visibility</p:attrName>
                                        </p:attrNameLst>
                                      </p:cBhvr>
                                      <p:to>
                                        <p:strVal val="visible"/>
                                      </p:to>
                                    </p:set>
                                    <p:animEffect transition="in" filter="fade">
                                      <p:cBhvr>
                                        <p:cTn id="47" dur="1000"/>
                                        <p:tgtEl>
                                          <p:spTgt spid="1433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43000" y="4038600"/>
            <a:ext cx="6934200" cy="533400"/>
          </a:xfrm>
        </p:spPr>
        <p:txBody>
          <a:bodyPr/>
          <a:lstStyle/>
          <a:p>
            <a:pPr>
              <a:defRPr/>
            </a:pPr>
            <a:r>
              <a:rPr lang="en-US" sz="4800" dirty="0" smtClean="0"/>
              <a:t>Improving Student Transition and Success Across Educational Segments</a:t>
            </a:r>
          </a:p>
        </p:txBody>
      </p:sp>
      <p:sp>
        <p:nvSpPr>
          <p:cNvPr id="3075" name="Rectangle 3"/>
          <p:cNvSpPr>
            <a:spLocks noGrp="1" noChangeArrowheads="1"/>
          </p:cNvSpPr>
          <p:nvPr>
            <p:ph type="subTitle" idx="1"/>
          </p:nvPr>
        </p:nvSpPr>
        <p:spPr>
          <a:xfrm>
            <a:off x="1600200" y="5105400"/>
            <a:ext cx="5867400" cy="304800"/>
          </a:xfrm>
        </p:spPr>
        <p:txBody>
          <a:bodyPr/>
          <a:lstStyle/>
          <a:p>
            <a:pPr>
              <a:buFontTx/>
              <a:buNone/>
              <a:defRPr/>
            </a:pPr>
            <a:r>
              <a:rPr lang="en-US" dirty="0" smtClean="0"/>
              <a:t>The Cal-PASS Way</a:t>
            </a:r>
          </a:p>
        </p:txBody>
      </p:sp>
    </p:spTree>
  </p:cSld>
  <p:clrMapOvr>
    <a:masterClrMapping/>
  </p:clrMapOvr>
  <p:transition spd="slow">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US" sz="3600" smtClean="0"/>
              <a:t>How Education is Supposed to Work</a:t>
            </a:r>
          </a:p>
        </p:txBody>
      </p:sp>
      <p:sp>
        <p:nvSpPr>
          <p:cNvPr id="6147" name="Content Placeholder 2"/>
          <p:cNvSpPr>
            <a:spLocks noGrp="1"/>
          </p:cNvSpPr>
          <p:nvPr>
            <p:ph idx="1"/>
          </p:nvPr>
        </p:nvSpPr>
        <p:spPr>
          <a:xfrm>
            <a:off x="990600" y="1981200"/>
            <a:ext cx="3429000" cy="4114800"/>
          </a:xfrm>
        </p:spPr>
        <p:txBody>
          <a:bodyPr/>
          <a:lstStyle/>
          <a:p>
            <a:pPr>
              <a:defRPr/>
            </a:pPr>
            <a:r>
              <a:rPr lang="en-US" sz="1800" smtClean="0"/>
              <a:t>A seamless transition among segments: K-16</a:t>
            </a:r>
          </a:p>
          <a:p>
            <a:pPr>
              <a:buFontTx/>
              <a:buNone/>
              <a:defRPr/>
            </a:pPr>
            <a:endParaRPr lang="en-US" sz="1800" smtClean="0"/>
          </a:p>
          <a:p>
            <a:pPr>
              <a:defRPr/>
            </a:pPr>
            <a:r>
              <a:rPr lang="en-US" sz="1800" smtClean="0"/>
              <a:t>Well prepared students moving through a pipeline</a:t>
            </a:r>
          </a:p>
          <a:p>
            <a:pPr>
              <a:buFontTx/>
              <a:buNone/>
              <a:defRPr/>
            </a:pPr>
            <a:endParaRPr lang="en-US" sz="1800" smtClean="0"/>
          </a:p>
          <a:p>
            <a:pPr>
              <a:defRPr/>
            </a:pPr>
            <a:r>
              <a:rPr lang="en-US" sz="1800" smtClean="0"/>
              <a:t>Little or no remediation as students transition through the segments</a:t>
            </a:r>
          </a:p>
          <a:p>
            <a:pPr>
              <a:buFontTx/>
              <a:buNone/>
              <a:defRPr/>
            </a:pPr>
            <a:endParaRPr lang="en-US" sz="1800" smtClean="0"/>
          </a:p>
          <a:p>
            <a:pPr>
              <a:defRPr/>
            </a:pPr>
            <a:r>
              <a:rPr lang="en-US" sz="1800" smtClean="0"/>
              <a:t>Students prepared with the skills, knowledge and ability to enter the workforce</a:t>
            </a:r>
          </a:p>
          <a:p>
            <a:pPr>
              <a:defRPr/>
            </a:pPr>
            <a:endParaRPr lang="en-US" smtClean="0"/>
          </a:p>
        </p:txBody>
      </p:sp>
      <p:pic>
        <p:nvPicPr>
          <p:cNvPr id="99331" name="Picture 3" descr="C:\Documents and Settings\brad.phillips\Local Settings\Temporary Internet Files\Content.IE5\HOEGOCH8\MCBD05339_0000[1].wmf"/>
          <p:cNvPicPr>
            <a:picLocks noChangeAspect="1" noChangeArrowheads="1"/>
          </p:cNvPicPr>
          <p:nvPr/>
        </p:nvPicPr>
        <p:blipFill>
          <a:blip r:embed="rId3" cstate="print"/>
          <a:srcRect/>
          <a:stretch>
            <a:fillRect/>
          </a:stretch>
        </p:blipFill>
        <p:spPr bwMode="auto">
          <a:xfrm>
            <a:off x="4648200" y="2362200"/>
            <a:ext cx="4062413" cy="3387725"/>
          </a:xfrm>
          <a:prstGeom prst="rect">
            <a:avLst/>
          </a:prstGeom>
          <a:noFill/>
          <a:ln w="9525">
            <a:noFill/>
            <a:miter lim="800000"/>
            <a:headEnd/>
            <a:tailEnd/>
          </a:ln>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fade">
                                      <p:cBhvr>
                                        <p:cTn id="12" dur="2000"/>
                                        <p:tgtEl>
                                          <p:spTgt spid="61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7">
                                            <p:txEl>
                                              <p:pRg st="4" end="4"/>
                                            </p:txEl>
                                          </p:spTgt>
                                        </p:tgtEl>
                                        <p:attrNameLst>
                                          <p:attrName>style.visibility</p:attrName>
                                        </p:attrNameLst>
                                      </p:cBhvr>
                                      <p:to>
                                        <p:strVal val="visible"/>
                                      </p:to>
                                    </p:set>
                                    <p:animEffect transition="in" filter="fade">
                                      <p:cBhvr>
                                        <p:cTn id="17" dur="2000"/>
                                        <p:tgtEl>
                                          <p:spTgt spid="614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7">
                                            <p:txEl>
                                              <p:pRg st="6" end="6"/>
                                            </p:txEl>
                                          </p:spTgt>
                                        </p:tgtEl>
                                        <p:attrNameLst>
                                          <p:attrName>style.visibility</p:attrName>
                                        </p:attrNameLst>
                                      </p:cBhvr>
                                      <p:to>
                                        <p:strVal val="visible"/>
                                      </p:to>
                                    </p:set>
                                    <p:animEffect transition="in" filter="fade">
                                      <p:cBhvr>
                                        <p:cTn id="22" dur="2000"/>
                                        <p:tgtEl>
                                          <p:spTgt spid="6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81000"/>
            <a:ext cx="7772400" cy="1143000"/>
          </a:xfrm>
        </p:spPr>
        <p:txBody>
          <a:bodyPr/>
          <a:lstStyle/>
          <a:p>
            <a:pPr>
              <a:defRPr/>
            </a:pPr>
            <a:r>
              <a:rPr lang="en-US" sz="3600" b="1" smtClean="0"/>
              <a:t>Troubling Indicators</a:t>
            </a:r>
          </a:p>
        </p:txBody>
      </p:sp>
      <p:sp>
        <p:nvSpPr>
          <p:cNvPr id="8195" name="Rectangle 3"/>
          <p:cNvSpPr>
            <a:spLocks noGrp="1" noChangeArrowheads="1"/>
          </p:cNvSpPr>
          <p:nvPr>
            <p:ph type="body" idx="1"/>
          </p:nvPr>
        </p:nvSpPr>
        <p:spPr>
          <a:xfrm>
            <a:off x="1066800" y="1524000"/>
            <a:ext cx="7467600" cy="3962400"/>
          </a:xfrm>
        </p:spPr>
        <p:txBody>
          <a:bodyPr/>
          <a:lstStyle/>
          <a:p>
            <a:pPr>
              <a:defRPr/>
            </a:pPr>
            <a:r>
              <a:rPr lang="en-US" sz="2400" smtClean="0"/>
              <a:t>High HS drop-out rate</a:t>
            </a:r>
          </a:p>
          <a:p>
            <a:pPr lvl="1">
              <a:defRPr/>
            </a:pPr>
            <a:r>
              <a:rPr lang="en-US" sz="2000" smtClean="0"/>
              <a:t>Up to 50%  in large urban districts</a:t>
            </a:r>
          </a:p>
          <a:p>
            <a:pPr>
              <a:spcBef>
                <a:spcPct val="50000"/>
              </a:spcBef>
              <a:defRPr/>
            </a:pPr>
            <a:r>
              <a:rPr lang="en-US" sz="2400" smtClean="0"/>
              <a:t>Poor transition rates to college</a:t>
            </a:r>
          </a:p>
          <a:p>
            <a:pPr lvl="1">
              <a:spcBef>
                <a:spcPct val="50000"/>
              </a:spcBef>
              <a:defRPr/>
            </a:pPr>
            <a:r>
              <a:rPr lang="en-US" sz="2000" smtClean="0"/>
              <a:t>Of every 100 students that start ninth grade, less than 31 enter college (NCHEMS, 2004)</a:t>
            </a:r>
          </a:p>
          <a:p>
            <a:pPr>
              <a:spcBef>
                <a:spcPct val="50000"/>
              </a:spcBef>
              <a:defRPr/>
            </a:pPr>
            <a:r>
              <a:rPr lang="en-US" sz="2400" smtClean="0"/>
              <a:t>Significant remediation needs in higher education</a:t>
            </a:r>
          </a:p>
          <a:p>
            <a:pPr lvl="1">
              <a:defRPr/>
            </a:pPr>
            <a:r>
              <a:rPr lang="en-US" sz="2000" smtClean="0"/>
              <a:t>70% Community Colleges</a:t>
            </a:r>
          </a:p>
          <a:p>
            <a:pPr lvl="1">
              <a:defRPr/>
            </a:pPr>
            <a:r>
              <a:rPr lang="en-US" sz="2000" smtClean="0"/>
              <a:t>Almost 50% in California State Universities</a:t>
            </a:r>
          </a:p>
          <a:p>
            <a:pPr lvl="1">
              <a:defRPr/>
            </a:pPr>
            <a:r>
              <a:rPr lang="en-US" sz="2000" smtClean="0"/>
              <a:t>Over 30% in University of California</a:t>
            </a:r>
          </a:p>
          <a:p>
            <a:pPr>
              <a:defRPr/>
            </a:pPr>
            <a:endParaRPr lang="en-US" sz="2400" smtClean="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anim calcmode="lin" valueType="num">
                                      <p:cBhvr additive="base">
                                        <p:cTn id="11"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 calcmode="lin" valueType="num">
                                      <p:cBhvr additive="base">
                                        <p:cTn id="17"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19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195">
                                            <p:txEl>
                                              <p:pRg st="3" end="3"/>
                                            </p:txEl>
                                          </p:spTgt>
                                        </p:tgtEl>
                                        <p:attrNameLst>
                                          <p:attrName>style.visibility</p:attrName>
                                        </p:attrNameLst>
                                      </p:cBhvr>
                                      <p:to>
                                        <p:strVal val="visible"/>
                                      </p:to>
                                    </p:set>
                                    <p:anim calcmode="lin" valueType="num">
                                      <p:cBhvr additive="base">
                                        <p:cTn id="21"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 calcmode="lin" valueType="num">
                                      <p:cBhvr additive="base">
                                        <p:cTn id="27"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195">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195">
                                            <p:txEl>
                                              <p:pRg st="5" end="5"/>
                                            </p:txEl>
                                          </p:spTgt>
                                        </p:tgtEl>
                                        <p:attrNameLst>
                                          <p:attrName>style.visibility</p:attrName>
                                        </p:attrNameLst>
                                      </p:cBhvr>
                                      <p:to>
                                        <p:strVal val="visible"/>
                                      </p:to>
                                    </p:set>
                                    <p:anim calcmode="lin" valueType="num">
                                      <p:cBhvr additive="base">
                                        <p:cTn id="31" dur="500" fill="hold"/>
                                        <p:tgtEl>
                                          <p:spTgt spid="819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5">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8195">
                                            <p:txEl>
                                              <p:pRg st="6" end="6"/>
                                            </p:txEl>
                                          </p:spTgt>
                                        </p:tgtEl>
                                        <p:attrNameLst>
                                          <p:attrName>style.visibility</p:attrName>
                                        </p:attrNameLst>
                                      </p:cBhvr>
                                      <p:to>
                                        <p:strVal val="visible"/>
                                      </p:to>
                                    </p:set>
                                    <p:anim calcmode="lin" valueType="num">
                                      <p:cBhvr additive="base">
                                        <p:cTn id="35" dur="500" fill="hold"/>
                                        <p:tgtEl>
                                          <p:spTgt spid="8195">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8195">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8195">
                                            <p:txEl>
                                              <p:pRg st="7" end="7"/>
                                            </p:txEl>
                                          </p:spTgt>
                                        </p:tgtEl>
                                        <p:attrNameLst>
                                          <p:attrName>style.visibility</p:attrName>
                                        </p:attrNameLst>
                                      </p:cBhvr>
                                      <p:to>
                                        <p:strVal val="visible"/>
                                      </p:to>
                                    </p:set>
                                    <p:anim calcmode="lin" valueType="num">
                                      <p:cBhvr additive="base">
                                        <p:cTn id="39" dur="500" fill="hold"/>
                                        <p:tgtEl>
                                          <p:spTgt spid="8195">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819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Success</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smtClean="0"/>
              <a:t>Studies have shown the importance of analyzing and addressing factors that influence success among our students…</a:t>
            </a:r>
          </a:p>
          <a:p>
            <a:pPr lvl="1">
              <a:buFont typeface="Wingdings" pitchFamily="2" charset="2"/>
              <a:buChar char="§"/>
            </a:pPr>
            <a:endParaRPr lang="en-US" sz="1200" dirty="0" smtClean="0">
              <a:solidFill>
                <a:schemeClr val="tx2"/>
              </a:solidFill>
            </a:endParaRPr>
          </a:p>
          <a:p>
            <a:pPr lvl="1">
              <a:buFont typeface="Wingdings" pitchFamily="2" charset="2"/>
              <a:buChar char="§"/>
            </a:pPr>
            <a:r>
              <a:rPr lang="en-US" dirty="0" smtClean="0">
                <a:solidFill>
                  <a:schemeClr val="tx2"/>
                </a:solidFill>
              </a:rPr>
              <a:t>Especially those students from economically challenged and ethnically diverse backgrounds…</a:t>
            </a:r>
          </a:p>
          <a:p>
            <a:pPr>
              <a:buNone/>
            </a:pPr>
            <a:endParaRPr lang="en-US" dirty="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defRPr/>
            </a:pPr>
            <a:r>
              <a:rPr lang="en-US" sz="3600" b="1" smtClean="0"/>
              <a:t>What Created the Disconnect?</a:t>
            </a:r>
            <a:br>
              <a:rPr lang="en-US" sz="3600" b="1" smtClean="0"/>
            </a:br>
            <a:endParaRPr lang="en-US" sz="3600" b="1" smtClean="0"/>
          </a:p>
        </p:txBody>
      </p:sp>
      <p:sp>
        <p:nvSpPr>
          <p:cNvPr id="10243" name="Rectangle 3"/>
          <p:cNvSpPr>
            <a:spLocks noGrp="1" noChangeArrowheads="1"/>
          </p:cNvSpPr>
          <p:nvPr>
            <p:ph type="body" idx="1"/>
          </p:nvPr>
        </p:nvSpPr>
        <p:spPr>
          <a:xfrm>
            <a:off x="609600" y="1600200"/>
            <a:ext cx="7772400" cy="3962400"/>
          </a:xfrm>
        </p:spPr>
        <p:txBody>
          <a:bodyPr/>
          <a:lstStyle/>
          <a:p>
            <a:pPr>
              <a:spcBef>
                <a:spcPct val="70000"/>
              </a:spcBef>
              <a:buFont typeface="Wingdings" pitchFamily="2" charset="2"/>
              <a:buChar char="ü"/>
              <a:defRPr/>
            </a:pPr>
            <a:r>
              <a:rPr lang="en-US" sz="2000" smtClean="0"/>
              <a:t>The segments grew-up differently</a:t>
            </a:r>
          </a:p>
          <a:p>
            <a:pPr>
              <a:spcBef>
                <a:spcPct val="70000"/>
              </a:spcBef>
              <a:buFont typeface="Wingdings" pitchFamily="2" charset="2"/>
              <a:buChar char="ü"/>
              <a:defRPr/>
            </a:pPr>
            <a:r>
              <a:rPr lang="en-US" sz="2000" smtClean="0"/>
              <a:t>Three separate systems in California (Silo approach)</a:t>
            </a:r>
          </a:p>
          <a:p>
            <a:pPr>
              <a:spcBef>
                <a:spcPct val="70000"/>
              </a:spcBef>
              <a:buFont typeface="Wingdings" pitchFamily="2" charset="2"/>
              <a:buChar char="ü"/>
              <a:defRPr/>
            </a:pPr>
            <a:r>
              <a:rPr lang="en-US" sz="2000" smtClean="0"/>
              <a:t>Different control agencies</a:t>
            </a:r>
          </a:p>
          <a:p>
            <a:pPr>
              <a:spcBef>
                <a:spcPct val="70000"/>
              </a:spcBef>
              <a:buFont typeface="Wingdings" pitchFamily="2" charset="2"/>
              <a:buChar char="ü"/>
              <a:defRPr/>
            </a:pPr>
            <a:r>
              <a:rPr lang="en-US" sz="2000" smtClean="0"/>
              <a:t>Different interest groups</a:t>
            </a:r>
          </a:p>
          <a:p>
            <a:pPr>
              <a:spcBef>
                <a:spcPct val="70000"/>
              </a:spcBef>
              <a:buFont typeface="Wingdings" pitchFamily="2" charset="2"/>
              <a:buChar char="ü"/>
              <a:defRPr/>
            </a:pPr>
            <a:r>
              <a:rPr lang="en-US" sz="2000" smtClean="0"/>
              <a:t>Different goals</a:t>
            </a:r>
          </a:p>
          <a:p>
            <a:pPr>
              <a:spcBef>
                <a:spcPct val="70000"/>
              </a:spcBef>
              <a:buFont typeface="Wingdings" pitchFamily="2" charset="2"/>
              <a:buChar char="ü"/>
              <a:defRPr/>
            </a:pPr>
            <a:r>
              <a:rPr lang="en-US" sz="2000" smtClean="0"/>
              <a:t>Lack of consistent standards across segments</a:t>
            </a:r>
          </a:p>
          <a:p>
            <a:pPr>
              <a:spcBef>
                <a:spcPct val="70000"/>
              </a:spcBef>
              <a:buFont typeface="Wingdings" pitchFamily="2" charset="2"/>
              <a:buChar char="ü"/>
              <a:defRPr/>
            </a:pPr>
            <a:r>
              <a:rPr lang="en-US" sz="2000" smtClean="0"/>
              <a:t>Little/no alignment of curriculum</a:t>
            </a:r>
          </a:p>
          <a:p>
            <a:pPr>
              <a:spcBef>
                <a:spcPct val="70000"/>
              </a:spcBef>
              <a:buFont typeface="Wingdings" pitchFamily="2" charset="2"/>
              <a:buChar char="ü"/>
              <a:defRPr/>
            </a:pPr>
            <a:r>
              <a:rPr lang="en-US" sz="2000" smtClean="0"/>
              <a:t>The media likes to beat up education</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wipe(down)">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wipe(down)">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wipe(down)">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wipe(down)">
                                      <p:cBhvr>
                                        <p:cTn id="22" dur="500"/>
                                        <p:tgtEl>
                                          <p:spTgt spid="102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Effect transition="in" filter="wipe(down)">
                                      <p:cBhvr>
                                        <p:cTn id="27" dur="500"/>
                                        <p:tgtEl>
                                          <p:spTgt spid="102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243">
                                            <p:txEl>
                                              <p:pRg st="5" end="5"/>
                                            </p:txEl>
                                          </p:spTgt>
                                        </p:tgtEl>
                                        <p:attrNameLst>
                                          <p:attrName>style.visibility</p:attrName>
                                        </p:attrNameLst>
                                      </p:cBhvr>
                                      <p:to>
                                        <p:strVal val="visible"/>
                                      </p:to>
                                    </p:set>
                                    <p:animEffect transition="in" filter="wipe(down)">
                                      <p:cBhvr>
                                        <p:cTn id="32" dur="500"/>
                                        <p:tgtEl>
                                          <p:spTgt spid="1024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0243">
                                            <p:txEl>
                                              <p:pRg st="6" end="6"/>
                                            </p:txEl>
                                          </p:spTgt>
                                        </p:tgtEl>
                                        <p:attrNameLst>
                                          <p:attrName>style.visibility</p:attrName>
                                        </p:attrNameLst>
                                      </p:cBhvr>
                                      <p:to>
                                        <p:strVal val="visible"/>
                                      </p:to>
                                    </p:set>
                                    <p:animEffect transition="in" filter="wipe(down)">
                                      <p:cBhvr>
                                        <p:cTn id="37" dur="500"/>
                                        <p:tgtEl>
                                          <p:spTgt spid="1024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0243">
                                            <p:txEl>
                                              <p:pRg st="7" end="7"/>
                                            </p:txEl>
                                          </p:spTgt>
                                        </p:tgtEl>
                                        <p:attrNameLst>
                                          <p:attrName>style.visibility</p:attrName>
                                        </p:attrNameLst>
                                      </p:cBhvr>
                                      <p:to>
                                        <p:strVal val="visible"/>
                                      </p:to>
                                    </p:set>
                                    <p:animEffect transition="in" filter="wipe(down)">
                                      <p:cBhvr>
                                        <p:cTn id="42" dur="500"/>
                                        <p:tgtEl>
                                          <p:spTgt spid="102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457200"/>
            <a:ext cx="7772400" cy="1143000"/>
          </a:xfrm>
        </p:spPr>
        <p:txBody>
          <a:bodyPr/>
          <a:lstStyle/>
          <a:p>
            <a:pPr eaLnBrk="1" hangingPunct="1">
              <a:defRPr/>
            </a:pPr>
            <a:r>
              <a:rPr lang="en-US" sz="3600" b="1" smtClean="0"/>
              <a:t/>
            </a:r>
            <a:br>
              <a:rPr lang="en-US" sz="3600" b="1" smtClean="0"/>
            </a:br>
            <a:r>
              <a:rPr lang="en-US" sz="3600" b="1" smtClean="0"/>
              <a:t>What is Cal-PASS?</a:t>
            </a:r>
            <a:br>
              <a:rPr lang="en-US" sz="3600" b="1" smtClean="0"/>
            </a:br>
            <a:r>
              <a:rPr lang="en-US" sz="3600" b="1" smtClean="0"/>
              <a:t/>
            </a:r>
            <a:br>
              <a:rPr lang="en-US" sz="3600" b="1" smtClean="0"/>
            </a:br>
            <a:endParaRPr lang="en-US" sz="3600" b="1" smtClean="0"/>
          </a:p>
        </p:txBody>
      </p:sp>
      <p:sp>
        <p:nvSpPr>
          <p:cNvPr id="5123" name="Rectangle 3"/>
          <p:cNvSpPr>
            <a:spLocks noGrp="1" noChangeArrowheads="1"/>
          </p:cNvSpPr>
          <p:nvPr>
            <p:ph type="body" idx="1"/>
          </p:nvPr>
        </p:nvSpPr>
        <p:spPr>
          <a:xfrm>
            <a:off x="457200" y="1600200"/>
            <a:ext cx="8305800" cy="3886200"/>
          </a:xfrm>
        </p:spPr>
        <p:txBody>
          <a:bodyPr/>
          <a:lstStyle/>
          <a:p>
            <a:pPr eaLnBrk="1" hangingPunct="1">
              <a:buFont typeface="Wingdings" pitchFamily="2" charset="2"/>
              <a:buChar char="«"/>
              <a:defRPr/>
            </a:pPr>
            <a:r>
              <a:rPr lang="en-US" sz="2000" smtClean="0">
                <a:latin typeface="Trebuchet MS" pitchFamily="34" charset="0"/>
              </a:rPr>
              <a:t>Facilitates collaboration among primary, secondary and post-secondary institutions on a regional basis</a:t>
            </a:r>
          </a:p>
          <a:p>
            <a:pPr eaLnBrk="1" hangingPunct="1">
              <a:buFont typeface="Wingdings" pitchFamily="2" charset="2"/>
              <a:buChar char="«"/>
              <a:defRPr/>
            </a:pPr>
            <a:endParaRPr lang="en-US" sz="2000" smtClean="0">
              <a:latin typeface="Trebuchet MS" pitchFamily="34" charset="0"/>
            </a:endParaRPr>
          </a:p>
          <a:p>
            <a:pPr eaLnBrk="1" hangingPunct="1">
              <a:buFont typeface="Wingdings" pitchFamily="2" charset="2"/>
              <a:buChar char="«"/>
              <a:defRPr/>
            </a:pPr>
            <a:r>
              <a:rPr lang="en-US" sz="2000" smtClean="0">
                <a:latin typeface="Trebuchet MS" pitchFamily="34" charset="0"/>
              </a:rPr>
              <a:t>Collects actionable data and reports on student transition and success locally and statewide</a:t>
            </a:r>
          </a:p>
          <a:p>
            <a:pPr eaLnBrk="1" hangingPunct="1">
              <a:buFont typeface="Wingdings" pitchFamily="2" charset="2"/>
              <a:buChar char="«"/>
              <a:defRPr/>
            </a:pPr>
            <a:endParaRPr lang="en-US" sz="2000" smtClean="0">
              <a:latin typeface="Trebuchet MS" pitchFamily="34" charset="0"/>
            </a:endParaRPr>
          </a:p>
          <a:p>
            <a:pPr eaLnBrk="1" hangingPunct="1">
              <a:buFont typeface="Wingdings" pitchFamily="2" charset="2"/>
              <a:buChar char="«"/>
              <a:defRPr/>
            </a:pPr>
            <a:r>
              <a:rPr lang="en-US" sz="2000" smtClean="0">
                <a:latin typeface="Trebuchet MS" pitchFamily="34" charset="0"/>
              </a:rPr>
              <a:t>Engages educational leaders and faculty across segments in instructional conversations – The PLC model</a:t>
            </a:r>
          </a:p>
          <a:p>
            <a:pPr eaLnBrk="1" hangingPunct="1">
              <a:buFontTx/>
              <a:buNone/>
              <a:defRPr/>
            </a:pPr>
            <a:endParaRPr lang="en-US" sz="2000" smtClean="0">
              <a:latin typeface="Trebuchet MS" pitchFamily="34" charset="0"/>
            </a:endParaRPr>
          </a:p>
          <a:p>
            <a:pPr eaLnBrk="1" hangingPunct="1">
              <a:buFont typeface="Wingdings" pitchFamily="2" charset="2"/>
              <a:buChar char="«"/>
              <a:defRPr/>
            </a:pPr>
            <a:r>
              <a:rPr lang="en-US" sz="2000" smtClean="0">
                <a:latin typeface="Trebuchet MS" pitchFamily="34" charset="0"/>
              </a:rPr>
              <a:t>Implements and evaluates educational innovations throughout the state and works to bring to scale those innovations that demonstrate success </a:t>
            </a:r>
          </a:p>
          <a:p>
            <a:pPr eaLnBrk="1" hangingPunct="1">
              <a:buFontTx/>
              <a:buNone/>
              <a:defRPr/>
            </a:pPr>
            <a:endParaRPr lang="en-US" sz="2800" smtClean="0">
              <a:latin typeface="Trebuchet MS" pitchFamily="34" charset="0"/>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 calcmode="lin" valueType="num">
                                      <p:cBhvr additive="base">
                                        <p:cTn id="13"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 calcmode="lin" valueType="num">
                                      <p:cBhvr additive="base">
                                        <p:cTn id="19"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3">
                                            <p:txEl>
                                              <p:pRg st="6" end="6"/>
                                            </p:txEl>
                                          </p:spTgt>
                                        </p:tgtEl>
                                        <p:attrNameLst>
                                          <p:attrName>style.visibility</p:attrName>
                                        </p:attrNameLst>
                                      </p:cBhvr>
                                      <p:to>
                                        <p:strVal val="visible"/>
                                      </p:to>
                                    </p:set>
                                    <p:anim calcmode="lin" valueType="num">
                                      <p:cBhvr additive="base">
                                        <p:cTn id="25" dur="500" fill="hold"/>
                                        <p:tgtEl>
                                          <p:spTgt spid="512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609600"/>
            <a:ext cx="8458200" cy="1143000"/>
          </a:xfrm>
        </p:spPr>
        <p:txBody>
          <a:bodyPr/>
          <a:lstStyle/>
          <a:p>
            <a:pPr>
              <a:defRPr/>
            </a:pPr>
            <a:r>
              <a:rPr lang="en-US" sz="3200" b="1" dirty="0" smtClean="0"/>
              <a:t>Cal-PASS Sponsored Innovations </a:t>
            </a:r>
            <a:br>
              <a:rPr lang="en-US" sz="3200" b="1" dirty="0" smtClean="0"/>
            </a:br>
            <a:r>
              <a:rPr lang="en-US" sz="2800" b="1" i="1" dirty="0" smtClean="0"/>
              <a:t>a Brief List…</a:t>
            </a:r>
            <a:endParaRPr lang="en-US" sz="3200" b="1" i="1" dirty="0" smtClean="0"/>
          </a:p>
        </p:txBody>
      </p:sp>
      <p:sp>
        <p:nvSpPr>
          <p:cNvPr id="113666" name="TextBox 2"/>
          <p:cNvSpPr txBox="1">
            <a:spLocks noChangeArrowheads="1"/>
          </p:cNvSpPr>
          <p:nvPr/>
        </p:nvSpPr>
        <p:spPr bwMode="auto">
          <a:xfrm>
            <a:off x="838200" y="2057400"/>
            <a:ext cx="5916613" cy="2586038"/>
          </a:xfrm>
          <a:prstGeom prst="rect">
            <a:avLst/>
          </a:prstGeom>
          <a:noFill/>
          <a:ln w="9525">
            <a:noFill/>
            <a:miter lim="800000"/>
            <a:headEnd/>
            <a:tailEnd/>
          </a:ln>
        </p:spPr>
        <p:txBody>
          <a:bodyPr wrap="none">
            <a:spAutoFit/>
          </a:bodyPr>
          <a:lstStyle/>
          <a:p>
            <a:pPr marL="457200" indent="-457200" eaLnBrk="0" hangingPunct="0"/>
            <a:endParaRPr lang="en-US" dirty="0"/>
          </a:p>
          <a:p>
            <a:pPr marL="457200" indent="-457200" eaLnBrk="0" hangingPunct="0">
              <a:buFont typeface="Wingdings" pitchFamily="2" charset="2"/>
              <a:buChar char="§"/>
            </a:pPr>
            <a:r>
              <a:rPr lang="en-US" dirty="0"/>
              <a:t>Math Guides</a:t>
            </a:r>
          </a:p>
          <a:p>
            <a:pPr marL="457200" indent="-457200" eaLnBrk="0" hangingPunct="0">
              <a:buFont typeface="Wingdings" pitchFamily="2" charset="2"/>
              <a:buChar char="§"/>
            </a:pPr>
            <a:endParaRPr lang="en-US" dirty="0"/>
          </a:p>
          <a:p>
            <a:pPr marL="457200" indent="-457200" eaLnBrk="0" hangingPunct="0">
              <a:buFont typeface="Wingdings" pitchFamily="2" charset="2"/>
              <a:buChar char="§"/>
            </a:pPr>
            <a:r>
              <a:rPr lang="en-US" dirty="0"/>
              <a:t>GCCCD – SDSU Freshman Composition Alignment</a:t>
            </a:r>
          </a:p>
          <a:p>
            <a:pPr marL="457200" indent="-457200" eaLnBrk="0" hangingPunct="0">
              <a:buFont typeface="Wingdings" pitchFamily="2" charset="2"/>
              <a:buChar char="§"/>
            </a:pPr>
            <a:endParaRPr lang="en-US" dirty="0"/>
          </a:p>
          <a:p>
            <a:pPr marL="457200" indent="-457200" eaLnBrk="0" hangingPunct="0">
              <a:buFont typeface="Wingdings" pitchFamily="2" charset="2"/>
              <a:buChar char="§"/>
            </a:pPr>
            <a:r>
              <a:rPr lang="en-US" dirty="0"/>
              <a:t>ACCESS – alignment 11</a:t>
            </a:r>
            <a:r>
              <a:rPr lang="en-US" baseline="30000" dirty="0"/>
              <a:t>th</a:t>
            </a:r>
            <a:r>
              <a:rPr lang="en-US" dirty="0"/>
              <a:t> thru post-secondary</a:t>
            </a:r>
          </a:p>
          <a:p>
            <a:pPr marL="457200" indent="-457200" eaLnBrk="0" hangingPunct="0">
              <a:buFont typeface="Wingdings" pitchFamily="2" charset="2"/>
              <a:buChar char="§"/>
            </a:pPr>
            <a:endParaRPr lang="en-US" dirty="0"/>
          </a:p>
          <a:p>
            <a:pPr marL="457200" indent="-457200" eaLnBrk="0" hangingPunct="0">
              <a:buFont typeface="Wingdings" pitchFamily="2" charset="2"/>
              <a:buChar char="§"/>
            </a:pPr>
            <a:r>
              <a:rPr lang="en-US" dirty="0"/>
              <a:t>GUHSD  - Superintendent  Robert Collins</a:t>
            </a:r>
          </a:p>
          <a:p>
            <a:pPr marL="457200" indent="-457200" eaLnBrk="0" hangingPunct="0">
              <a:buFontTx/>
              <a:buAutoNum type="arabicPeriod" startAt="6"/>
            </a:pPr>
            <a:endParaRPr lang="en-US" dirty="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113666">
                                            <p:txEl>
                                              <p:pRg st="1" end="1"/>
                                            </p:txEl>
                                          </p:spTgt>
                                        </p:tgtEl>
                                        <p:attrNameLst>
                                          <p:attrName>style.visibility</p:attrName>
                                        </p:attrNameLst>
                                      </p:cBhvr>
                                      <p:to>
                                        <p:strVal val="visible"/>
                                      </p:to>
                                    </p:set>
                                    <p:animEffect transition="in" filter="fade">
                                      <p:cBhvr>
                                        <p:cTn id="7" dur="2000"/>
                                        <p:tgtEl>
                                          <p:spTgt spid="113666">
                                            <p:txEl>
                                              <p:pRg st="1" end="1"/>
                                            </p:txEl>
                                          </p:spTgt>
                                        </p:tgtEl>
                                      </p:cBhvr>
                                    </p:animEffect>
                                    <p:anim calcmode="lin" valueType="num">
                                      <p:cBhvr>
                                        <p:cTn id="8" dur="2000" fill="hold"/>
                                        <p:tgtEl>
                                          <p:spTgt spid="113666">
                                            <p:txEl>
                                              <p:pRg st="1" end="1"/>
                                            </p:txEl>
                                          </p:spTgt>
                                        </p:tgtEl>
                                        <p:attrNameLst>
                                          <p:attrName>ppt_x</p:attrName>
                                        </p:attrNameLst>
                                      </p:cBhvr>
                                      <p:tavLst>
                                        <p:tav tm="0">
                                          <p:val>
                                            <p:strVal val="#ppt_x"/>
                                          </p:val>
                                        </p:tav>
                                        <p:tav tm="100000">
                                          <p:val>
                                            <p:strVal val="#ppt_x"/>
                                          </p:val>
                                        </p:tav>
                                      </p:tavLst>
                                    </p:anim>
                                    <p:anim calcmode="lin" valueType="num">
                                      <p:cBhvr>
                                        <p:cTn id="9" dur="1800" decel="100000" fill="hold"/>
                                        <p:tgtEl>
                                          <p:spTgt spid="113666">
                                            <p:txEl>
                                              <p:pRg st="1" end="1"/>
                                            </p:txEl>
                                          </p:spTgt>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113666">
                                            <p:txEl>
                                              <p:pRg st="1" end="1"/>
                                            </p:txEl>
                                          </p:spTgt>
                                        </p:tgtEl>
                                        <p:attrNameLst>
                                          <p:attrName>ppt_y</p:attrName>
                                        </p:attrNameLst>
                                      </p:cBhvr>
                                      <p:tavLst>
                                        <p:tav tm="0">
                                          <p:val>
                                            <p:strVal val="#ppt_y-.03"/>
                                          </p:val>
                                        </p:tav>
                                        <p:tav tm="100000">
                                          <p:val>
                                            <p:strVal val="#ppt_y"/>
                                          </p:val>
                                        </p:tav>
                                      </p:tavLst>
                                    </p:anim>
                                  </p:childTnLst>
                                </p:cTn>
                              </p:par>
                            </p:childTnLst>
                          </p:cTn>
                        </p:par>
                        <p:par>
                          <p:cTn id="11" fill="hold">
                            <p:stCondLst>
                              <p:cond delay="2000"/>
                            </p:stCondLst>
                            <p:childTnLst>
                              <p:par>
                                <p:cTn id="12" presetID="37" presetClass="entr" presetSubtype="0" fill="hold" nodeType="afterEffect">
                                  <p:stCondLst>
                                    <p:cond delay="0"/>
                                  </p:stCondLst>
                                  <p:childTnLst>
                                    <p:set>
                                      <p:cBhvr>
                                        <p:cTn id="13" dur="1" fill="hold">
                                          <p:stCondLst>
                                            <p:cond delay="0"/>
                                          </p:stCondLst>
                                        </p:cTn>
                                        <p:tgtEl>
                                          <p:spTgt spid="113666">
                                            <p:txEl>
                                              <p:pRg st="3" end="3"/>
                                            </p:txEl>
                                          </p:spTgt>
                                        </p:tgtEl>
                                        <p:attrNameLst>
                                          <p:attrName>style.visibility</p:attrName>
                                        </p:attrNameLst>
                                      </p:cBhvr>
                                      <p:to>
                                        <p:strVal val="visible"/>
                                      </p:to>
                                    </p:set>
                                    <p:animEffect transition="in" filter="fade">
                                      <p:cBhvr>
                                        <p:cTn id="14" dur="2000"/>
                                        <p:tgtEl>
                                          <p:spTgt spid="113666">
                                            <p:txEl>
                                              <p:pRg st="3" end="3"/>
                                            </p:txEl>
                                          </p:spTgt>
                                        </p:tgtEl>
                                      </p:cBhvr>
                                    </p:animEffect>
                                    <p:anim calcmode="lin" valueType="num">
                                      <p:cBhvr>
                                        <p:cTn id="15" dur="2000" fill="hold"/>
                                        <p:tgtEl>
                                          <p:spTgt spid="113666">
                                            <p:txEl>
                                              <p:pRg st="3" end="3"/>
                                            </p:txEl>
                                          </p:spTgt>
                                        </p:tgtEl>
                                        <p:attrNameLst>
                                          <p:attrName>ppt_x</p:attrName>
                                        </p:attrNameLst>
                                      </p:cBhvr>
                                      <p:tavLst>
                                        <p:tav tm="0">
                                          <p:val>
                                            <p:strVal val="#ppt_x"/>
                                          </p:val>
                                        </p:tav>
                                        <p:tav tm="100000">
                                          <p:val>
                                            <p:strVal val="#ppt_x"/>
                                          </p:val>
                                        </p:tav>
                                      </p:tavLst>
                                    </p:anim>
                                    <p:anim calcmode="lin" valueType="num">
                                      <p:cBhvr>
                                        <p:cTn id="16" dur="1800" decel="100000" fill="hold"/>
                                        <p:tgtEl>
                                          <p:spTgt spid="113666">
                                            <p:txEl>
                                              <p:pRg st="3" end="3"/>
                                            </p:txEl>
                                          </p:spTgt>
                                        </p:tgtEl>
                                        <p:attrNameLst>
                                          <p:attrName>ppt_y</p:attrName>
                                        </p:attrNameLst>
                                      </p:cBhvr>
                                      <p:tavLst>
                                        <p:tav tm="0">
                                          <p:val>
                                            <p:strVal val="#ppt_y+1"/>
                                          </p:val>
                                        </p:tav>
                                        <p:tav tm="100000">
                                          <p:val>
                                            <p:strVal val="#ppt_y-.03"/>
                                          </p:val>
                                        </p:tav>
                                      </p:tavLst>
                                    </p:anim>
                                    <p:anim calcmode="lin" valueType="num">
                                      <p:cBhvr>
                                        <p:cTn id="17" dur="200" accel="100000" fill="hold">
                                          <p:stCondLst>
                                            <p:cond delay="1800"/>
                                          </p:stCondLst>
                                        </p:cTn>
                                        <p:tgtEl>
                                          <p:spTgt spid="113666">
                                            <p:txEl>
                                              <p:pRg st="3" end="3"/>
                                            </p:txEl>
                                          </p:spTgt>
                                        </p:tgtEl>
                                        <p:attrNameLst>
                                          <p:attrName>ppt_y</p:attrName>
                                        </p:attrNameLst>
                                      </p:cBhvr>
                                      <p:tavLst>
                                        <p:tav tm="0">
                                          <p:val>
                                            <p:strVal val="#ppt_y-.03"/>
                                          </p:val>
                                        </p:tav>
                                        <p:tav tm="100000">
                                          <p:val>
                                            <p:strVal val="#ppt_y"/>
                                          </p:val>
                                        </p:tav>
                                      </p:tavLst>
                                    </p:anim>
                                  </p:childTnLst>
                                </p:cTn>
                              </p:par>
                            </p:childTnLst>
                          </p:cTn>
                        </p:par>
                        <p:par>
                          <p:cTn id="18" fill="hold">
                            <p:stCondLst>
                              <p:cond delay="4000"/>
                            </p:stCondLst>
                            <p:childTnLst>
                              <p:par>
                                <p:cTn id="19" presetID="37" presetClass="entr" presetSubtype="0" fill="hold" nodeType="afterEffect">
                                  <p:stCondLst>
                                    <p:cond delay="0"/>
                                  </p:stCondLst>
                                  <p:childTnLst>
                                    <p:set>
                                      <p:cBhvr>
                                        <p:cTn id="20" dur="1" fill="hold">
                                          <p:stCondLst>
                                            <p:cond delay="0"/>
                                          </p:stCondLst>
                                        </p:cTn>
                                        <p:tgtEl>
                                          <p:spTgt spid="113666">
                                            <p:txEl>
                                              <p:pRg st="5" end="5"/>
                                            </p:txEl>
                                          </p:spTgt>
                                        </p:tgtEl>
                                        <p:attrNameLst>
                                          <p:attrName>style.visibility</p:attrName>
                                        </p:attrNameLst>
                                      </p:cBhvr>
                                      <p:to>
                                        <p:strVal val="visible"/>
                                      </p:to>
                                    </p:set>
                                    <p:animEffect transition="in" filter="fade">
                                      <p:cBhvr>
                                        <p:cTn id="21" dur="2000"/>
                                        <p:tgtEl>
                                          <p:spTgt spid="113666">
                                            <p:txEl>
                                              <p:pRg st="5" end="5"/>
                                            </p:txEl>
                                          </p:spTgt>
                                        </p:tgtEl>
                                      </p:cBhvr>
                                    </p:animEffect>
                                    <p:anim calcmode="lin" valueType="num">
                                      <p:cBhvr>
                                        <p:cTn id="22" dur="2000" fill="hold"/>
                                        <p:tgtEl>
                                          <p:spTgt spid="113666">
                                            <p:txEl>
                                              <p:pRg st="5" end="5"/>
                                            </p:txEl>
                                          </p:spTgt>
                                        </p:tgtEl>
                                        <p:attrNameLst>
                                          <p:attrName>ppt_x</p:attrName>
                                        </p:attrNameLst>
                                      </p:cBhvr>
                                      <p:tavLst>
                                        <p:tav tm="0">
                                          <p:val>
                                            <p:strVal val="#ppt_x"/>
                                          </p:val>
                                        </p:tav>
                                        <p:tav tm="100000">
                                          <p:val>
                                            <p:strVal val="#ppt_x"/>
                                          </p:val>
                                        </p:tav>
                                      </p:tavLst>
                                    </p:anim>
                                    <p:anim calcmode="lin" valueType="num">
                                      <p:cBhvr>
                                        <p:cTn id="23" dur="1800" decel="100000" fill="hold"/>
                                        <p:tgtEl>
                                          <p:spTgt spid="113666">
                                            <p:txEl>
                                              <p:pRg st="5" end="5"/>
                                            </p:txEl>
                                          </p:spTgt>
                                        </p:tgtEl>
                                        <p:attrNameLst>
                                          <p:attrName>ppt_y</p:attrName>
                                        </p:attrNameLst>
                                      </p:cBhvr>
                                      <p:tavLst>
                                        <p:tav tm="0">
                                          <p:val>
                                            <p:strVal val="#ppt_y+1"/>
                                          </p:val>
                                        </p:tav>
                                        <p:tav tm="100000">
                                          <p:val>
                                            <p:strVal val="#ppt_y-.03"/>
                                          </p:val>
                                        </p:tav>
                                      </p:tavLst>
                                    </p:anim>
                                    <p:anim calcmode="lin" valueType="num">
                                      <p:cBhvr>
                                        <p:cTn id="24" dur="200" accel="100000" fill="hold">
                                          <p:stCondLst>
                                            <p:cond delay="1800"/>
                                          </p:stCondLst>
                                        </p:cTn>
                                        <p:tgtEl>
                                          <p:spTgt spid="113666">
                                            <p:txEl>
                                              <p:pRg st="5" end="5"/>
                                            </p:txEl>
                                          </p:spTgt>
                                        </p:tgtEl>
                                        <p:attrNameLst>
                                          <p:attrName>ppt_y</p:attrName>
                                        </p:attrNameLst>
                                      </p:cBhvr>
                                      <p:tavLst>
                                        <p:tav tm="0">
                                          <p:val>
                                            <p:strVal val="#ppt_y-.03"/>
                                          </p:val>
                                        </p:tav>
                                        <p:tav tm="100000">
                                          <p:val>
                                            <p:strVal val="#ppt_y"/>
                                          </p:val>
                                        </p:tav>
                                      </p:tavLst>
                                    </p:anim>
                                  </p:childTnLst>
                                </p:cTn>
                              </p:par>
                            </p:childTnLst>
                          </p:cTn>
                        </p:par>
                        <p:par>
                          <p:cTn id="25" fill="hold">
                            <p:stCondLst>
                              <p:cond delay="6000"/>
                            </p:stCondLst>
                            <p:childTnLst>
                              <p:par>
                                <p:cTn id="26" presetID="37" presetClass="entr" presetSubtype="0" fill="hold" nodeType="afterEffect">
                                  <p:stCondLst>
                                    <p:cond delay="0"/>
                                  </p:stCondLst>
                                  <p:childTnLst>
                                    <p:set>
                                      <p:cBhvr>
                                        <p:cTn id="27" dur="1" fill="hold">
                                          <p:stCondLst>
                                            <p:cond delay="0"/>
                                          </p:stCondLst>
                                        </p:cTn>
                                        <p:tgtEl>
                                          <p:spTgt spid="113666">
                                            <p:txEl>
                                              <p:pRg st="7" end="7"/>
                                            </p:txEl>
                                          </p:spTgt>
                                        </p:tgtEl>
                                        <p:attrNameLst>
                                          <p:attrName>style.visibility</p:attrName>
                                        </p:attrNameLst>
                                      </p:cBhvr>
                                      <p:to>
                                        <p:strVal val="visible"/>
                                      </p:to>
                                    </p:set>
                                    <p:animEffect transition="in" filter="fade">
                                      <p:cBhvr>
                                        <p:cTn id="28" dur="2000"/>
                                        <p:tgtEl>
                                          <p:spTgt spid="113666">
                                            <p:txEl>
                                              <p:pRg st="7" end="7"/>
                                            </p:txEl>
                                          </p:spTgt>
                                        </p:tgtEl>
                                      </p:cBhvr>
                                    </p:animEffect>
                                    <p:anim calcmode="lin" valueType="num">
                                      <p:cBhvr>
                                        <p:cTn id="29" dur="2000" fill="hold"/>
                                        <p:tgtEl>
                                          <p:spTgt spid="113666">
                                            <p:txEl>
                                              <p:pRg st="7" end="7"/>
                                            </p:txEl>
                                          </p:spTgt>
                                        </p:tgtEl>
                                        <p:attrNameLst>
                                          <p:attrName>ppt_x</p:attrName>
                                        </p:attrNameLst>
                                      </p:cBhvr>
                                      <p:tavLst>
                                        <p:tav tm="0">
                                          <p:val>
                                            <p:strVal val="#ppt_x"/>
                                          </p:val>
                                        </p:tav>
                                        <p:tav tm="100000">
                                          <p:val>
                                            <p:strVal val="#ppt_x"/>
                                          </p:val>
                                        </p:tav>
                                      </p:tavLst>
                                    </p:anim>
                                    <p:anim calcmode="lin" valueType="num">
                                      <p:cBhvr>
                                        <p:cTn id="30" dur="1800" decel="100000" fill="hold"/>
                                        <p:tgtEl>
                                          <p:spTgt spid="113666">
                                            <p:txEl>
                                              <p:pRg st="7" end="7"/>
                                            </p:txEl>
                                          </p:spTgt>
                                        </p:tgtEl>
                                        <p:attrNameLst>
                                          <p:attrName>ppt_y</p:attrName>
                                        </p:attrNameLst>
                                      </p:cBhvr>
                                      <p:tavLst>
                                        <p:tav tm="0">
                                          <p:val>
                                            <p:strVal val="#ppt_y+1"/>
                                          </p:val>
                                        </p:tav>
                                        <p:tav tm="100000">
                                          <p:val>
                                            <p:strVal val="#ppt_y-.03"/>
                                          </p:val>
                                        </p:tav>
                                      </p:tavLst>
                                    </p:anim>
                                    <p:anim calcmode="lin" valueType="num">
                                      <p:cBhvr>
                                        <p:cTn id="31" dur="200" accel="100000" fill="hold">
                                          <p:stCondLst>
                                            <p:cond delay="1800"/>
                                          </p:stCondLst>
                                        </p:cTn>
                                        <p:tgtEl>
                                          <p:spTgt spid="113666">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b="1" dirty="0" err="1" smtClean="0"/>
              <a:t>Grossmont</a:t>
            </a:r>
            <a:r>
              <a:rPr lang="en-US" sz="4000" b="1" dirty="0" smtClean="0"/>
              <a:t> Union </a:t>
            </a:r>
            <a:br>
              <a:rPr lang="en-US" sz="4000" b="1" dirty="0" smtClean="0"/>
            </a:br>
            <a:r>
              <a:rPr lang="en-US" sz="4000" b="1" dirty="0" smtClean="0"/>
              <a:t>High School District</a:t>
            </a:r>
            <a:endParaRPr lang="en-US" sz="4000" b="1" dirty="0"/>
          </a:p>
        </p:txBody>
      </p:sp>
      <p:sp>
        <p:nvSpPr>
          <p:cNvPr id="3" name="Content Placeholder 2"/>
          <p:cNvSpPr>
            <a:spLocks noGrp="1"/>
          </p:cNvSpPr>
          <p:nvPr>
            <p:ph idx="1"/>
          </p:nvPr>
        </p:nvSpPr>
        <p:spPr>
          <a:xfrm>
            <a:off x="457200" y="1943100"/>
            <a:ext cx="8229600" cy="4533900"/>
          </a:xfrm>
        </p:spPr>
        <p:txBody>
          <a:bodyPr/>
          <a:lstStyle/>
          <a:p>
            <a:pPr>
              <a:defRPr/>
            </a:pPr>
            <a:r>
              <a:rPr lang="en-US" dirty="0" smtClean="0"/>
              <a:t> </a:t>
            </a:r>
            <a:r>
              <a:rPr lang="en-US" sz="2800" dirty="0" smtClean="0"/>
              <a:t>Improving Student Success and Transition</a:t>
            </a:r>
          </a:p>
          <a:p>
            <a:pPr>
              <a:buFont typeface="Wingdings" pitchFamily="2" charset="2"/>
              <a:buNone/>
              <a:defRPr/>
            </a:pPr>
            <a:endParaRPr lang="en-US" sz="1200" dirty="0" smtClean="0"/>
          </a:p>
          <a:p>
            <a:pPr lvl="1">
              <a:defRPr/>
            </a:pPr>
            <a:r>
              <a:rPr lang="en-US" sz="2400" dirty="0" smtClean="0"/>
              <a:t>Aligned curriculum</a:t>
            </a:r>
          </a:p>
          <a:p>
            <a:pPr lvl="1">
              <a:defRPr/>
            </a:pPr>
            <a:r>
              <a:rPr lang="en-US" sz="2400" dirty="0" smtClean="0"/>
              <a:t>Mentors</a:t>
            </a:r>
          </a:p>
          <a:p>
            <a:pPr lvl="1">
              <a:defRPr/>
            </a:pPr>
            <a:r>
              <a:rPr lang="en-US" sz="2400" dirty="0" smtClean="0"/>
              <a:t>Learning Communities</a:t>
            </a:r>
          </a:p>
          <a:p>
            <a:pPr lvl="1">
              <a:defRPr/>
            </a:pPr>
            <a:r>
              <a:rPr lang="en-US" sz="2400" dirty="0" smtClean="0"/>
              <a:t>Outcomes </a:t>
            </a:r>
            <a:endParaRPr lang="en-US" sz="2400" dirty="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37"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par>
                          <p:cTn id="25" fill="hold">
                            <p:stCondLst>
                              <p:cond delay="3000"/>
                            </p:stCondLst>
                            <p:childTnLst>
                              <p:par>
                                <p:cTn id="26" presetID="37" presetClass="entr" presetSubtype="0"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par>
                          <p:cTn id="32" fill="hold">
                            <p:stCondLst>
                              <p:cond delay="4000"/>
                            </p:stCondLst>
                            <p:childTnLst>
                              <p:par>
                                <p:cTn id="33" presetID="37" presetClass="entr" presetSubtype="0"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a:xfrm>
            <a:off x="304800" y="228600"/>
            <a:ext cx="7772400" cy="990600"/>
          </a:xfrm>
        </p:spPr>
        <p:txBody>
          <a:bodyPr/>
          <a:lstStyle/>
          <a:p>
            <a:pPr>
              <a:defRPr/>
            </a:pPr>
            <a:r>
              <a:rPr lang="en-US" sz="3600" b="1" smtClean="0"/>
              <a:t>Finally – Emerging Areas</a:t>
            </a:r>
          </a:p>
        </p:txBody>
      </p:sp>
      <p:sp>
        <p:nvSpPr>
          <p:cNvPr id="17411" name="Content Placeholder 2"/>
          <p:cNvSpPr>
            <a:spLocks noGrp="1"/>
          </p:cNvSpPr>
          <p:nvPr>
            <p:ph idx="4294967295"/>
          </p:nvPr>
        </p:nvSpPr>
        <p:spPr>
          <a:xfrm>
            <a:off x="609600" y="1295400"/>
            <a:ext cx="7924800" cy="4419600"/>
          </a:xfrm>
        </p:spPr>
        <p:txBody>
          <a:bodyPr/>
          <a:lstStyle/>
          <a:p>
            <a:r>
              <a:rPr lang="en-US" sz="2400" dirty="0" smtClean="0">
                <a:effectLst>
                  <a:outerShdw blurRad="38100" dist="38100" dir="2700000" algn="tl">
                    <a:srgbClr val="C0C0C0"/>
                  </a:outerShdw>
                </a:effectLst>
              </a:rPr>
              <a:t>Contract signed with Employment Development Department</a:t>
            </a:r>
          </a:p>
          <a:p>
            <a:endParaRPr lang="en-US" sz="2400" dirty="0" smtClean="0">
              <a:effectLst>
                <a:outerShdw blurRad="38100" dist="38100" dir="2700000" algn="tl">
                  <a:srgbClr val="C0C0C0"/>
                </a:outerShdw>
              </a:effectLst>
            </a:endParaRPr>
          </a:p>
          <a:p>
            <a:r>
              <a:rPr lang="en-US" sz="2400" dirty="0" smtClean="0">
                <a:effectLst>
                  <a:outerShdw blurRad="38100" dist="38100" dir="2700000" algn="tl">
                    <a:srgbClr val="C0C0C0"/>
                  </a:outerShdw>
                </a:effectLst>
              </a:rPr>
              <a:t>Linking with Child Welfare Data System to track educational outcome of foster youth</a:t>
            </a:r>
          </a:p>
          <a:p>
            <a:endParaRPr lang="en-US" sz="2400" dirty="0" smtClean="0">
              <a:effectLst>
                <a:outerShdw blurRad="38100" dist="38100" dir="2700000" algn="tl">
                  <a:srgbClr val="C0C0C0"/>
                </a:outerShdw>
              </a:effectLst>
            </a:endParaRPr>
          </a:p>
          <a:p>
            <a:r>
              <a:rPr lang="en-US" sz="2400" dirty="0" smtClean="0">
                <a:effectLst>
                  <a:outerShdw blurRad="38100" dist="38100" dir="2700000" algn="tl">
                    <a:srgbClr val="C0C0C0"/>
                  </a:outerShdw>
                </a:effectLst>
              </a:rPr>
              <a:t>Named Perkins IV (career-Tech </a:t>
            </a:r>
            <a:r>
              <a:rPr lang="en-US" sz="2400" dirty="0" err="1" smtClean="0">
                <a:effectLst>
                  <a:outerShdw blurRad="38100" dist="38100" dir="2700000" algn="tl">
                    <a:srgbClr val="C0C0C0"/>
                  </a:outerShdw>
                </a:effectLst>
              </a:rPr>
              <a:t>ed</a:t>
            </a:r>
            <a:r>
              <a:rPr lang="en-US" sz="2400" dirty="0" smtClean="0">
                <a:effectLst>
                  <a:outerShdw blurRad="38100" dist="38100" dir="2700000" algn="tl">
                    <a:srgbClr val="C0C0C0"/>
                  </a:outerShdw>
                </a:effectLst>
              </a:rPr>
              <a:t>) provider for California</a:t>
            </a:r>
          </a:p>
          <a:p>
            <a:endParaRPr lang="en-US" sz="2400" dirty="0" smtClean="0">
              <a:effectLst>
                <a:outerShdw blurRad="38100" dist="38100" dir="2700000" algn="tl">
                  <a:srgbClr val="C0C0C0"/>
                </a:outerShdw>
              </a:effectLst>
            </a:endParaRPr>
          </a:p>
          <a:p>
            <a:r>
              <a:rPr lang="en-US" sz="2400" dirty="0" smtClean="0">
                <a:effectLst>
                  <a:outerShdw blurRad="38100" dist="38100" dir="2700000" algn="tl">
                    <a:srgbClr val="C0C0C0"/>
                  </a:outerShdw>
                </a:effectLst>
              </a:rPr>
              <a:t>Beginning to scale-up innovations regionally and across the state</a:t>
            </a:r>
          </a:p>
        </p:txBody>
      </p:sp>
      <p:sp>
        <p:nvSpPr>
          <p:cNvPr id="117763" name="Text Box 4"/>
          <p:cNvSpPr txBox="1">
            <a:spLocks noChangeArrowheads="1"/>
          </p:cNvSpPr>
          <p:nvPr/>
        </p:nvSpPr>
        <p:spPr bwMode="auto">
          <a:xfrm>
            <a:off x="0" y="6521450"/>
            <a:ext cx="2544763" cy="336550"/>
          </a:xfrm>
          <a:prstGeom prst="rect">
            <a:avLst/>
          </a:prstGeom>
          <a:noFill/>
          <a:ln w="9525">
            <a:noFill/>
            <a:miter lim="800000"/>
            <a:headEnd/>
            <a:tailEnd/>
          </a:ln>
        </p:spPr>
        <p:txBody>
          <a:bodyPr>
            <a:spAutoFit/>
          </a:bodyPr>
          <a:lstStyle/>
          <a:p>
            <a:pPr eaLnBrk="0" hangingPunct="0">
              <a:spcBef>
                <a:spcPct val="50000"/>
              </a:spcBef>
            </a:pPr>
            <a:r>
              <a:rPr lang="en-US" sz="1600" i="1">
                <a:solidFill>
                  <a:schemeClr val="bg1"/>
                </a:solidFill>
                <a:latin typeface="Trebuchet MS" pitchFamily="34" charset="0"/>
              </a:rPr>
              <a:t>“Success at Every Level”</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1000"/>
                                        <p:tgtEl>
                                          <p:spTgt spid="17411">
                                            <p:txEl>
                                              <p:pRg st="0" end="0"/>
                                            </p:txEl>
                                          </p:spTgt>
                                        </p:tgtEl>
                                      </p:cBhvr>
                                    </p:animEffect>
                                    <p:anim calcmode="lin" valueType="num">
                                      <p:cBhvr>
                                        <p:cTn id="8"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7411">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7411">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17411">
                                            <p:txEl>
                                              <p:pRg st="2" end="2"/>
                                            </p:txEl>
                                          </p:spTgt>
                                        </p:tgtEl>
                                        <p:attrNameLst>
                                          <p:attrName>style.visibility</p:attrName>
                                        </p:attrNameLst>
                                      </p:cBhvr>
                                      <p:to>
                                        <p:strVal val="visible"/>
                                      </p:to>
                                    </p:set>
                                    <p:animEffect transition="in" filter="fade">
                                      <p:cBhvr>
                                        <p:cTn id="14" dur="1000"/>
                                        <p:tgtEl>
                                          <p:spTgt spid="17411">
                                            <p:txEl>
                                              <p:pRg st="2" end="2"/>
                                            </p:txEl>
                                          </p:spTgt>
                                        </p:tgtEl>
                                      </p:cBhvr>
                                    </p:animEffect>
                                    <p:anim calcmode="lin" valueType="num">
                                      <p:cBhvr>
                                        <p:cTn id="15"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17411">
                                            <p:txEl>
                                              <p:pRg st="2" end="2"/>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17411">
                                            <p:txEl>
                                              <p:pRg st="2" end="2"/>
                                            </p:txEl>
                                          </p:spTgt>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37" presetClass="entr" presetSubtype="0" fill="hold" grpId="0" nodeType="afterEffect">
                                  <p:stCondLst>
                                    <p:cond delay="0"/>
                                  </p:stCondLst>
                                  <p:childTnLst>
                                    <p:set>
                                      <p:cBhvr>
                                        <p:cTn id="20" dur="1" fill="hold">
                                          <p:stCondLst>
                                            <p:cond delay="0"/>
                                          </p:stCondLst>
                                        </p:cTn>
                                        <p:tgtEl>
                                          <p:spTgt spid="17411">
                                            <p:txEl>
                                              <p:pRg st="4" end="4"/>
                                            </p:txEl>
                                          </p:spTgt>
                                        </p:tgtEl>
                                        <p:attrNameLst>
                                          <p:attrName>style.visibility</p:attrName>
                                        </p:attrNameLst>
                                      </p:cBhvr>
                                      <p:to>
                                        <p:strVal val="visible"/>
                                      </p:to>
                                    </p:set>
                                    <p:animEffect transition="in" filter="fade">
                                      <p:cBhvr>
                                        <p:cTn id="21" dur="1000"/>
                                        <p:tgtEl>
                                          <p:spTgt spid="17411">
                                            <p:txEl>
                                              <p:pRg st="4" end="4"/>
                                            </p:txEl>
                                          </p:spTgt>
                                        </p:tgtEl>
                                      </p:cBhvr>
                                    </p:animEffect>
                                    <p:anim calcmode="lin" valueType="num">
                                      <p:cBhvr>
                                        <p:cTn id="22" dur="10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17411">
                                            <p:txEl>
                                              <p:pRg st="4" end="4"/>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7411">
                                            <p:txEl>
                                              <p:pRg st="4" end="4"/>
                                            </p:txEl>
                                          </p:spTgt>
                                        </p:tgtEl>
                                        <p:attrNameLst>
                                          <p:attrName>ppt_y</p:attrName>
                                        </p:attrNameLst>
                                      </p:cBhvr>
                                      <p:tavLst>
                                        <p:tav tm="0">
                                          <p:val>
                                            <p:strVal val="#ppt_y-.03"/>
                                          </p:val>
                                        </p:tav>
                                        <p:tav tm="100000">
                                          <p:val>
                                            <p:strVal val="#ppt_y"/>
                                          </p:val>
                                        </p:tav>
                                      </p:tavLst>
                                    </p:anim>
                                  </p:childTnLst>
                                </p:cTn>
                              </p:par>
                            </p:childTnLst>
                          </p:cTn>
                        </p:par>
                        <p:par>
                          <p:cTn id="25" fill="hold">
                            <p:stCondLst>
                              <p:cond delay="3000"/>
                            </p:stCondLst>
                            <p:childTnLst>
                              <p:par>
                                <p:cTn id="26" presetID="37" presetClass="entr" presetSubtype="0" fill="hold" grpId="0" nodeType="afterEffect">
                                  <p:stCondLst>
                                    <p:cond delay="0"/>
                                  </p:stCondLst>
                                  <p:childTnLst>
                                    <p:set>
                                      <p:cBhvr>
                                        <p:cTn id="27" dur="1" fill="hold">
                                          <p:stCondLst>
                                            <p:cond delay="0"/>
                                          </p:stCondLst>
                                        </p:cTn>
                                        <p:tgtEl>
                                          <p:spTgt spid="17411">
                                            <p:txEl>
                                              <p:pRg st="6" end="6"/>
                                            </p:txEl>
                                          </p:spTgt>
                                        </p:tgtEl>
                                        <p:attrNameLst>
                                          <p:attrName>style.visibility</p:attrName>
                                        </p:attrNameLst>
                                      </p:cBhvr>
                                      <p:to>
                                        <p:strVal val="visible"/>
                                      </p:to>
                                    </p:set>
                                    <p:animEffect transition="in" filter="fade">
                                      <p:cBhvr>
                                        <p:cTn id="28" dur="1000"/>
                                        <p:tgtEl>
                                          <p:spTgt spid="17411">
                                            <p:txEl>
                                              <p:pRg st="6" end="6"/>
                                            </p:txEl>
                                          </p:spTgt>
                                        </p:tgtEl>
                                      </p:cBhvr>
                                    </p:animEffect>
                                    <p:anim calcmode="lin" valueType="num">
                                      <p:cBhvr>
                                        <p:cTn id="29" dur="10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17411">
                                            <p:txEl>
                                              <p:pRg st="6" end="6"/>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7411">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152400"/>
            <a:ext cx="7772400" cy="1143000"/>
          </a:xfrm>
        </p:spPr>
        <p:txBody>
          <a:bodyPr/>
          <a:lstStyle/>
          <a:p>
            <a:pPr>
              <a:defRPr/>
            </a:pPr>
            <a:r>
              <a:rPr lang="en-US" sz="2800" b="1" dirty="0" smtClean="0"/>
              <a:t>SMART Tool Demonstration</a:t>
            </a:r>
          </a:p>
        </p:txBody>
      </p:sp>
      <p:sp>
        <p:nvSpPr>
          <p:cNvPr id="3" name="Content Placeholder 2"/>
          <p:cNvSpPr>
            <a:spLocks noGrp="1"/>
          </p:cNvSpPr>
          <p:nvPr>
            <p:ph idx="1"/>
          </p:nvPr>
        </p:nvSpPr>
        <p:spPr>
          <a:xfrm>
            <a:off x="838200" y="1143000"/>
            <a:ext cx="7772400" cy="4114800"/>
          </a:xfrm>
        </p:spPr>
        <p:txBody>
          <a:bodyPr/>
          <a:lstStyle/>
          <a:p>
            <a:r>
              <a:rPr lang="en-US" sz="2000" b="1" dirty="0" smtClean="0">
                <a:effectLst>
                  <a:outerShdw blurRad="38100" dist="38100" dir="2700000" algn="tl">
                    <a:srgbClr val="C0C0C0"/>
                  </a:outerShdw>
                </a:effectLst>
              </a:rPr>
              <a:t>S</a:t>
            </a:r>
            <a:r>
              <a:rPr lang="en-US" sz="2000" dirty="0" smtClean="0">
                <a:effectLst>
                  <a:outerShdw blurRad="38100" dist="38100" dir="2700000" algn="tl">
                    <a:srgbClr val="C0C0C0"/>
                  </a:outerShdw>
                </a:effectLst>
              </a:rPr>
              <a:t>tandardized </a:t>
            </a:r>
            <a:r>
              <a:rPr lang="en-US" sz="2000" b="1" dirty="0" smtClean="0">
                <a:effectLst>
                  <a:outerShdw blurRad="38100" dist="38100" dir="2700000" algn="tl">
                    <a:srgbClr val="C0C0C0"/>
                  </a:outerShdw>
                </a:effectLst>
              </a:rPr>
              <a:t>M</a:t>
            </a:r>
            <a:r>
              <a:rPr lang="en-US" sz="2000" dirty="0" smtClean="0">
                <a:effectLst>
                  <a:outerShdw blurRad="38100" dist="38100" dir="2700000" algn="tl">
                    <a:srgbClr val="C0C0C0"/>
                  </a:outerShdw>
                </a:effectLst>
              </a:rPr>
              <a:t>etrics, </a:t>
            </a:r>
            <a:r>
              <a:rPr lang="en-US" sz="2000" b="1" dirty="0" smtClean="0">
                <a:effectLst>
                  <a:outerShdw blurRad="38100" dist="38100" dir="2700000" algn="tl">
                    <a:srgbClr val="C0C0C0"/>
                  </a:outerShdw>
                </a:effectLst>
              </a:rPr>
              <a:t>A</a:t>
            </a:r>
            <a:r>
              <a:rPr lang="en-US" sz="2000" dirty="0" smtClean="0">
                <a:effectLst>
                  <a:outerShdw blurRad="38100" dist="38100" dir="2700000" algn="tl">
                    <a:srgbClr val="C0C0C0"/>
                  </a:outerShdw>
                </a:effectLst>
              </a:rPr>
              <a:t>nalysis, </a:t>
            </a:r>
            <a:r>
              <a:rPr lang="en-US" sz="2000" b="1" dirty="0" smtClean="0">
                <a:effectLst>
                  <a:outerShdw blurRad="38100" dist="38100" dir="2700000" algn="tl">
                    <a:srgbClr val="C0C0C0"/>
                  </a:outerShdw>
                </a:effectLst>
              </a:rPr>
              <a:t>R</a:t>
            </a:r>
            <a:r>
              <a:rPr lang="en-US" sz="2000" dirty="0" smtClean="0">
                <a:effectLst>
                  <a:outerShdw blurRad="38100" dist="38100" dir="2700000" algn="tl">
                    <a:srgbClr val="C0C0C0"/>
                  </a:outerShdw>
                </a:effectLst>
              </a:rPr>
              <a:t>eporting and </a:t>
            </a:r>
            <a:r>
              <a:rPr lang="en-US" sz="2000" b="1" dirty="0" smtClean="0">
                <a:effectLst>
                  <a:outerShdw blurRad="38100" dist="38100" dir="2700000" algn="tl">
                    <a:srgbClr val="C0C0C0"/>
                  </a:outerShdw>
                </a:effectLst>
              </a:rPr>
              <a:t>T</a:t>
            </a:r>
            <a:r>
              <a:rPr lang="en-US" sz="2000" dirty="0" smtClean="0">
                <a:effectLst>
                  <a:outerShdw blurRad="38100" dist="38100" dir="2700000" algn="tl">
                    <a:srgbClr val="C0C0C0"/>
                  </a:outerShdw>
                </a:effectLst>
              </a:rPr>
              <a:t>racking Tool</a:t>
            </a:r>
          </a:p>
          <a:p>
            <a:pPr lvl="1"/>
            <a:r>
              <a:rPr lang="en-US" sz="1600" dirty="0" smtClean="0">
                <a:effectLst>
                  <a:outerShdw blurRad="38100" dist="38100" dir="2700000" algn="tl">
                    <a:srgbClr val="C0C0C0"/>
                  </a:outerShdw>
                </a:effectLst>
              </a:rPr>
              <a:t>Improve access to information</a:t>
            </a:r>
          </a:p>
          <a:p>
            <a:pPr lvl="1"/>
            <a:r>
              <a:rPr lang="en-US" sz="1600" dirty="0" smtClean="0">
                <a:effectLst>
                  <a:outerShdw blurRad="38100" dist="38100" dir="2700000" algn="tl">
                    <a:srgbClr val="C0C0C0"/>
                  </a:outerShdw>
                </a:effectLst>
              </a:rPr>
              <a:t>Meets Accreditation mandates</a:t>
            </a:r>
          </a:p>
          <a:p>
            <a:pPr lvl="1"/>
            <a:r>
              <a:rPr lang="en-US" sz="1600" dirty="0" smtClean="0">
                <a:effectLst>
                  <a:outerShdw blurRad="38100" dist="38100" dir="2700000" algn="tl">
                    <a:srgbClr val="C0C0C0"/>
                  </a:outerShdw>
                </a:effectLst>
              </a:rPr>
              <a:t>Provides information on innovations</a:t>
            </a:r>
          </a:p>
          <a:p>
            <a:pPr lvl="1"/>
            <a:r>
              <a:rPr lang="en-US" sz="1600" dirty="0" smtClean="0">
                <a:effectLst>
                  <a:outerShdw blurRad="38100" dist="38100" dir="2700000" algn="tl">
                    <a:srgbClr val="C0C0C0"/>
                  </a:outerShdw>
                </a:effectLst>
              </a:rPr>
              <a:t>Increase Faculty and Administrators access to actionable information</a:t>
            </a:r>
          </a:p>
          <a:p>
            <a:pPr lvl="1"/>
            <a:r>
              <a:rPr lang="en-US" sz="1600" dirty="0" smtClean="0">
                <a:effectLst>
                  <a:outerShdw blurRad="38100" dist="38100" dir="2700000" algn="tl">
                    <a:srgbClr val="C0C0C0"/>
                  </a:outerShdw>
                </a:effectLst>
              </a:rPr>
              <a:t>Need to make information actionable</a:t>
            </a:r>
          </a:p>
          <a:p>
            <a:pPr lvl="1"/>
            <a:r>
              <a:rPr lang="en-US" sz="1600" dirty="0" smtClean="0">
                <a:effectLst>
                  <a:outerShdw blurRad="38100" dist="38100" dir="2700000" algn="tl">
                    <a:srgbClr val="C0C0C0"/>
                  </a:outerShdw>
                </a:effectLst>
              </a:rPr>
              <a:t>Can be applied outside of our system</a:t>
            </a:r>
            <a:endParaRPr lang="en-US" sz="2400" dirty="0" smtClean="0">
              <a:effectLst>
                <a:outerShdw blurRad="38100" dist="38100" dir="2700000" algn="tl">
                  <a:srgbClr val="C0C0C0"/>
                </a:outerShdw>
              </a:effectLst>
            </a:endParaRPr>
          </a:p>
          <a:p>
            <a:r>
              <a:rPr lang="en-US" sz="2000" dirty="0" smtClean="0">
                <a:effectLst>
                  <a:outerShdw blurRad="38100" dist="38100" dir="2700000" algn="tl">
                    <a:srgbClr val="C0C0C0"/>
                  </a:outerShdw>
                </a:effectLst>
              </a:rPr>
              <a:t>What is it? OLAP (SMART) enables users to perform analysis of data in multiple dimensions, thereby providing the insight and understanding they need for better decision making</a:t>
            </a:r>
          </a:p>
          <a:p>
            <a:r>
              <a:rPr lang="en-US" sz="2000" dirty="0" smtClean="0">
                <a:effectLst>
                  <a:outerShdw blurRad="38100" dist="38100" dir="2700000" algn="tl">
                    <a:srgbClr val="C0C0C0"/>
                  </a:outerShdw>
                </a:effectLst>
              </a:rPr>
              <a:t>Web-based for easy access</a:t>
            </a:r>
          </a:p>
          <a:p>
            <a:r>
              <a:rPr lang="en-US" sz="2000" dirty="0" smtClean="0">
                <a:effectLst>
                  <a:outerShdw blurRad="38100" dist="38100" dir="2700000" algn="tl">
                    <a:srgbClr val="C0C0C0"/>
                  </a:outerShdw>
                </a:effectLst>
              </a:rPr>
              <a:t>Some training required</a:t>
            </a:r>
          </a:p>
          <a:p>
            <a:r>
              <a:rPr lang="en-US" sz="2000" dirty="0" smtClean="0">
                <a:effectLst>
                  <a:outerShdw blurRad="38100" dist="38100" dir="2700000" algn="tl">
                    <a:srgbClr val="C0C0C0"/>
                  </a:outerShdw>
                </a:effectLst>
              </a:rPr>
              <a:t>Roll-out:  CC’s, K-12/University, cohort tracking</a:t>
            </a:r>
          </a:p>
          <a:p>
            <a:r>
              <a:rPr lang="en-US" sz="2000" dirty="0" smtClean="0">
                <a:effectLst>
                  <a:outerShdw blurRad="38100" dist="38100" dir="2700000" algn="tl">
                    <a:srgbClr val="C0C0C0"/>
                  </a:outerShdw>
                </a:effectLst>
                <a:hlinkClick r:id="rId3"/>
              </a:rPr>
              <a:t>Demonstration</a:t>
            </a:r>
            <a:endParaRPr lang="en-US" sz="2000" dirty="0" smtClean="0">
              <a:effectLst>
                <a:outerShdw blurRad="38100" dist="38100" dir="2700000" algn="tl">
                  <a:srgbClr val="C0C0C0"/>
                </a:outerShdw>
              </a:effectLst>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4406900"/>
            <a:ext cx="8534400" cy="1362075"/>
          </a:xfrm>
        </p:spPr>
        <p:txBody>
          <a:bodyPr/>
          <a:lstStyle/>
          <a:p>
            <a:pPr>
              <a:defRPr/>
            </a:pPr>
            <a:r>
              <a:rPr lang="en-US" sz="3600" dirty="0" smtClean="0"/>
              <a:t>California Leadership Alliance for Student success</a:t>
            </a:r>
            <a:endParaRPr lang="en-US" sz="3600" dirty="0"/>
          </a:p>
        </p:txBody>
      </p:sp>
      <p:pic>
        <p:nvPicPr>
          <p:cNvPr id="5" name="Picture 2"/>
          <p:cNvPicPr>
            <a:picLocks noChangeAspect="1" noChangeArrowheads="1"/>
          </p:cNvPicPr>
          <p:nvPr/>
        </p:nvPicPr>
        <p:blipFill>
          <a:blip r:embed="rId3" cstate="print"/>
          <a:srcRect/>
          <a:stretch>
            <a:fillRect/>
          </a:stretch>
        </p:blipFill>
        <p:spPr bwMode="auto">
          <a:xfrm>
            <a:off x="3352800" y="457200"/>
            <a:ext cx="2438400" cy="1603375"/>
          </a:xfrm>
          <a:prstGeom prst="rect">
            <a:avLst/>
          </a:prstGeom>
          <a:noFill/>
          <a:ln w="9525">
            <a:noFill/>
            <a:miter lim="800000"/>
            <a:headEnd/>
            <a:tailEnd/>
          </a:ln>
          <a:effectLst>
            <a:outerShdw blurRad="292100" dist="139700" dir="2700000" algn="tl" rotWithShape="0">
              <a:srgbClr val="333333">
                <a:alpha val="65000"/>
              </a:srgbClr>
            </a:outerShdw>
          </a:effectLst>
        </p:spPr>
      </p:pic>
    </p:spTree>
  </p:cSld>
  <p:clrMapOvr>
    <a:masterClrMapping/>
  </p:clrMapOvr>
  <p:transition spd="slow">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7221" name="Rectangle 5"/>
          <p:cNvSpPr>
            <a:spLocks noGrp="1" noChangeArrowheads="1"/>
          </p:cNvSpPr>
          <p:nvPr>
            <p:ph type="body" idx="1"/>
          </p:nvPr>
        </p:nvSpPr>
        <p:spPr>
          <a:xfrm>
            <a:off x="457200" y="1828800"/>
            <a:ext cx="8229600" cy="4953000"/>
          </a:xfrm>
          <a:noFill/>
          <a:ln/>
        </p:spPr>
        <p:txBody>
          <a:bodyPr/>
          <a:lstStyle/>
          <a:p>
            <a:pPr>
              <a:lnSpc>
                <a:spcPct val="80000"/>
              </a:lnSpc>
              <a:buNone/>
            </a:pPr>
            <a:r>
              <a:rPr lang="en-US" sz="2800" dirty="0" smtClean="0">
                <a:effectLst/>
              </a:rPr>
              <a:t> Work Collegially to Create a Strategic Focus</a:t>
            </a:r>
          </a:p>
          <a:p>
            <a:pPr>
              <a:lnSpc>
                <a:spcPct val="80000"/>
              </a:lnSpc>
              <a:buFont typeface="Wingdings" pitchFamily="2" charset="2"/>
              <a:buNone/>
            </a:pPr>
            <a:endParaRPr lang="en-US" sz="2800" dirty="0" smtClean="0">
              <a:effectLst/>
            </a:endParaRPr>
          </a:p>
          <a:p>
            <a:pPr>
              <a:lnSpc>
                <a:spcPct val="80000"/>
              </a:lnSpc>
            </a:pPr>
            <a:r>
              <a:rPr lang="en-US" sz="1800" b="1" dirty="0" smtClean="0">
                <a:effectLst>
                  <a:outerShdw blurRad="38100" dist="38100" dir="2700000" algn="tl">
                    <a:srgbClr val="C0C0C0"/>
                  </a:outerShdw>
                </a:effectLst>
              </a:rPr>
              <a:t>Strengthen institutional data collection, analysis and communication capacities</a:t>
            </a:r>
            <a:br>
              <a:rPr lang="en-US" sz="1800" b="1" dirty="0" smtClean="0">
                <a:effectLst>
                  <a:outerShdw blurRad="38100" dist="38100" dir="2700000" algn="tl">
                    <a:srgbClr val="C0C0C0"/>
                  </a:outerShdw>
                </a:effectLst>
              </a:rPr>
            </a:br>
            <a:endParaRPr lang="en-US" sz="1800" b="1" dirty="0" smtClean="0">
              <a:effectLst>
                <a:outerShdw blurRad="38100" dist="38100" dir="2700000" algn="tl">
                  <a:srgbClr val="C0C0C0"/>
                </a:outerShdw>
              </a:effectLst>
            </a:endParaRPr>
          </a:p>
          <a:p>
            <a:pPr>
              <a:lnSpc>
                <a:spcPct val="80000"/>
              </a:lnSpc>
            </a:pPr>
            <a:r>
              <a:rPr lang="en-US" sz="1800" b="1" dirty="0" smtClean="0">
                <a:effectLst>
                  <a:outerShdw blurRad="38100" dist="38100" dir="2700000" algn="tl">
                    <a:srgbClr val="C0C0C0"/>
                  </a:outerShdw>
                </a:effectLst>
              </a:rPr>
              <a:t>Build a culture of evidence and data-informed decision-making to support and promote effective practice</a:t>
            </a:r>
          </a:p>
          <a:p>
            <a:pPr>
              <a:lnSpc>
                <a:spcPct val="80000"/>
              </a:lnSpc>
              <a:buFont typeface="Wingdings" pitchFamily="2" charset="2"/>
              <a:buNone/>
            </a:pPr>
            <a:endParaRPr lang="en-US" sz="1800" b="1" dirty="0" smtClean="0">
              <a:effectLst>
                <a:outerShdw blurRad="38100" dist="38100" dir="2700000" algn="tl">
                  <a:srgbClr val="C0C0C0"/>
                </a:outerShdw>
              </a:effectLst>
            </a:endParaRPr>
          </a:p>
          <a:p>
            <a:pPr>
              <a:lnSpc>
                <a:spcPct val="80000"/>
              </a:lnSpc>
            </a:pPr>
            <a:r>
              <a:rPr lang="en-US" sz="1800" b="1" dirty="0" smtClean="0">
                <a:effectLst>
                  <a:outerShdw blurRad="38100" dist="38100" dir="2700000" algn="tl">
                    <a:srgbClr val="C0C0C0"/>
                  </a:outerShdw>
                </a:effectLst>
              </a:rPr>
              <a:t>Change organizational culture, structure and staffing patterns to focus on student success</a:t>
            </a:r>
          </a:p>
          <a:p>
            <a:pPr>
              <a:lnSpc>
                <a:spcPct val="80000"/>
              </a:lnSpc>
            </a:pPr>
            <a:endParaRPr lang="en-US" sz="1800" b="1" dirty="0" smtClean="0">
              <a:effectLst>
                <a:outerShdw blurRad="38100" dist="38100" dir="2700000" algn="tl">
                  <a:srgbClr val="C0C0C0"/>
                </a:outerShdw>
              </a:effectLst>
            </a:endParaRPr>
          </a:p>
          <a:p>
            <a:pPr>
              <a:lnSpc>
                <a:spcPct val="80000"/>
              </a:lnSpc>
            </a:pPr>
            <a:r>
              <a:rPr lang="en-US" sz="1800" b="1" dirty="0" smtClean="0">
                <a:effectLst>
                  <a:outerShdw blurRad="38100" dist="38100" dir="2700000" algn="tl">
                    <a:srgbClr val="C0C0C0"/>
                  </a:outerShdw>
                </a:effectLst>
              </a:rPr>
              <a:t>Design students’ educational experiences in purposeful ways, informed by evidence</a:t>
            </a:r>
          </a:p>
          <a:p>
            <a:pPr>
              <a:lnSpc>
                <a:spcPct val="80000"/>
              </a:lnSpc>
              <a:buFont typeface="Wingdings" pitchFamily="2" charset="2"/>
              <a:buNone/>
            </a:pPr>
            <a:endParaRPr lang="en-US" sz="1800" b="1" dirty="0" smtClean="0">
              <a:effectLst>
                <a:outerShdw blurRad="38100" dist="38100" dir="2700000" algn="tl">
                  <a:srgbClr val="C0C0C0"/>
                </a:outerShdw>
              </a:effectLst>
            </a:endParaRPr>
          </a:p>
          <a:p>
            <a:pPr>
              <a:lnSpc>
                <a:spcPct val="80000"/>
              </a:lnSpc>
            </a:pPr>
            <a:r>
              <a:rPr lang="en-US" sz="1800" b="1" dirty="0" smtClean="0">
                <a:effectLst>
                  <a:outerShdw blurRad="38100" dist="38100" dir="2700000" algn="tl">
                    <a:srgbClr val="C0C0C0"/>
                  </a:outerShdw>
                </a:effectLst>
              </a:rPr>
              <a:t>Engage a diverse faculty and staff, while also providing for their professional development</a:t>
            </a:r>
          </a:p>
        </p:txBody>
      </p:sp>
      <p:pic>
        <p:nvPicPr>
          <p:cNvPr id="131074" name="Picture 2"/>
          <p:cNvPicPr>
            <a:picLocks noGrp="1" noChangeAspect="1" noChangeArrowheads="1"/>
          </p:cNvPicPr>
          <p:nvPr>
            <p:ph idx="4294967295"/>
          </p:nvPr>
        </p:nvPicPr>
        <p:blipFill>
          <a:blip r:embed="rId3" cstate="print"/>
          <a:srcRect/>
          <a:stretch>
            <a:fillRect/>
          </a:stretch>
        </p:blipFill>
        <p:spPr>
          <a:xfrm>
            <a:off x="3581400" y="250560"/>
            <a:ext cx="1905000" cy="1252803"/>
          </a:xfrm>
          <a:effectLst>
            <a:outerShdw blurRad="292100" dist="139700" dir="2700000" algn="tl" rotWithShape="0">
              <a:srgbClr val="333333">
                <a:alpha val="65000"/>
              </a:srgbClr>
            </a:outerShdw>
          </a:effectLst>
        </p:spPr>
      </p:pic>
      <p:sp>
        <p:nvSpPr>
          <p:cNvPr id="5" name="Slide Number Placeholder 4"/>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endParaRPr lang="en-US" sz="1200" dirty="0">
              <a:effectLst>
                <a:outerShdw blurRad="38100" dist="38100" dir="2700000" algn="tl">
                  <a:srgbClr val="FFFFFF"/>
                </a:outerShdw>
              </a:effectLst>
              <a:latin typeface="Arial" charset="0"/>
              <a:cs typeface="Arial" charset="0"/>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37221">
                                            <p:txEl>
                                              <p:pRg st="0" end="0"/>
                                            </p:txEl>
                                          </p:spTgt>
                                        </p:tgtEl>
                                        <p:attrNameLst>
                                          <p:attrName>style.visibility</p:attrName>
                                        </p:attrNameLst>
                                      </p:cBhvr>
                                      <p:to>
                                        <p:strVal val="visible"/>
                                      </p:to>
                                    </p:set>
                                    <p:animEffect transition="in" filter="fade">
                                      <p:cBhvr>
                                        <p:cTn id="7" dur="1000"/>
                                        <p:tgtEl>
                                          <p:spTgt spid="137221">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37221">
                                            <p:txEl>
                                              <p:pRg st="2" end="2"/>
                                            </p:txEl>
                                          </p:spTgt>
                                        </p:tgtEl>
                                        <p:attrNameLst>
                                          <p:attrName>style.visibility</p:attrName>
                                        </p:attrNameLst>
                                      </p:cBhvr>
                                      <p:to>
                                        <p:strVal val="visible"/>
                                      </p:to>
                                    </p:set>
                                    <p:animEffect transition="in" filter="fade">
                                      <p:cBhvr>
                                        <p:cTn id="11" dur="1000"/>
                                        <p:tgtEl>
                                          <p:spTgt spid="137221">
                                            <p:txEl>
                                              <p:pRg st="2" end="2"/>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37221">
                                            <p:txEl>
                                              <p:pRg st="3" end="3"/>
                                            </p:txEl>
                                          </p:spTgt>
                                        </p:tgtEl>
                                        <p:attrNameLst>
                                          <p:attrName>style.visibility</p:attrName>
                                        </p:attrNameLst>
                                      </p:cBhvr>
                                      <p:to>
                                        <p:strVal val="visible"/>
                                      </p:to>
                                    </p:set>
                                    <p:animEffect transition="in" filter="fade">
                                      <p:cBhvr>
                                        <p:cTn id="15" dur="1000"/>
                                        <p:tgtEl>
                                          <p:spTgt spid="137221">
                                            <p:txEl>
                                              <p:pRg st="3" end="3"/>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37221">
                                            <p:txEl>
                                              <p:pRg st="5" end="5"/>
                                            </p:txEl>
                                          </p:spTgt>
                                        </p:tgtEl>
                                        <p:attrNameLst>
                                          <p:attrName>style.visibility</p:attrName>
                                        </p:attrNameLst>
                                      </p:cBhvr>
                                      <p:to>
                                        <p:strVal val="visible"/>
                                      </p:to>
                                    </p:set>
                                    <p:animEffect transition="in" filter="fade">
                                      <p:cBhvr>
                                        <p:cTn id="19" dur="1000"/>
                                        <p:tgtEl>
                                          <p:spTgt spid="137221">
                                            <p:txEl>
                                              <p:pRg st="5" end="5"/>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137221">
                                            <p:txEl>
                                              <p:pRg st="7" end="7"/>
                                            </p:txEl>
                                          </p:spTgt>
                                        </p:tgtEl>
                                        <p:attrNameLst>
                                          <p:attrName>style.visibility</p:attrName>
                                        </p:attrNameLst>
                                      </p:cBhvr>
                                      <p:to>
                                        <p:strVal val="visible"/>
                                      </p:to>
                                    </p:set>
                                    <p:animEffect transition="in" filter="fade">
                                      <p:cBhvr>
                                        <p:cTn id="23" dur="1000"/>
                                        <p:tgtEl>
                                          <p:spTgt spid="137221">
                                            <p:txEl>
                                              <p:pRg st="7" end="7"/>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137221">
                                            <p:txEl>
                                              <p:pRg st="9" end="9"/>
                                            </p:txEl>
                                          </p:spTgt>
                                        </p:tgtEl>
                                        <p:attrNameLst>
                                          <p:attrName>style.visibility</p:attrName>
                                        </p:attrNameLst>
                                      </p:cBhvr>
                                      <p:to>
                                        <p:strVal val="visible"/>
                                      </p:to>
                                    </p:set>
                                    <p:animEffect transition="in" filter="fade">
                                      <p:cBhvr>
                                        <p:cTn id="27" dur="1000"/>
                                        <p:tgtEl>
                                          <p:spTgt spid="13722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1905000"/>
            <a:ext cx="8229600" cy="4419600"/>
          </a:xfrm>
        </p:spPr>
        <p:txBody>
          <a:bodyPr/>
          <a:lstStyle/>
          <a:p>
            <a:pPr algn="l">
              <a:defRPr/>
            </a:pPr>
            <a:r>
              <a:rPr lang="en-US" sz="2400" b="1" dirty="0" smtClean="0">
                <a:solidFill>
                  <a:schemeClr val="tx1"/>
                </a:solidFill>
                <a:latin typeface="+mn-lt"/>
              </a:rPr>
              <a:t>Participants:</a:t>
            </a:r>
            <a:br>
              <a:rPr lang="en-US" sz="2400" b="1" dirty="0" smtClean="0">
                <a:solidFill>
                  <a:schemeClr val="tx1"/>
                </a:solidFill>
                <a:latin typeface="+mn-lt"/>
              </a:rPr>
            </a:br>
            <a:r>
              <a:rPr lang="en-US" sz="1000" dirty="0" smtClean="0">
                <a:latin typeface="+mn-lt"/>
              </a:rPr>
              <a:t/>
            </a:r>
            <a:br>
              <a:rPr lang="en-US" sz="1000" dirty="0" smtClean="0">
                <a:latin typeface="+mn-lt"/>
              </a:rPr>
            </a:br>
            <a:r>
              <a:rPr lang="en-US" sz="1600" dirty="0" smtClean="0">
                <a:latin typeface="+mn-lt"/>
              </a:rPr>
              <a:t>	</a:t>
            </a:r>
            <a:r>
              <a:rPr lang="en-US" sz="1800" b="1" dirty="0" smtClean="0"/>
              <a:t>Cabrillo College</a:t>
            </a:r>
            <a:r>
              <a:rPr lang="en-US" sz="1800" dirty="0" smtClean="0"/>
              <a:t/>
            </a:r>
            <a:br>
              <a:rPr lang="en-US" sz="1800" dirty="0" smtClean="0"/>
            </a:br>
            <a:r>
              <a:rPr lang="en-US" sz="1800" dirty="0" smtClean="0"/>
              <a:t>	</a:t>
            </a:r>
            <a:r>
              <a:rPr lang="en-US" sz="1800" b="1" dirty="0" smtClean="0"/>
              <a:t>Chaffey College</a:t>
            </a:r>
            <a:r>
              <a:rPr lang="en-US" sz="1800" dirty="0" smtClean="0"/>
              <a:t/>
            </a:r>
            <a:br>
              <a:rPr lang="en-US" sz="1800" dirty="0" smtClean="0"/>
            </a:br>
            <a:r>
              <a:rPr lang="en-US" sz="1800" dirty="0" smtClean="0"/>
              <a:t>	</a:t>
            </a:r>
            <a:r>
              <a:rPr lang="en-US" sz="1800" b="1" dirty="0" smtClean="0"/>
              <a:t>College of the Sequoias</a:t>
            </a:r>
            <a:r>
              <a:rPr lang="en-US" sz="1800" dirty="0" smtClean="0"/>
              <a:t/>
            </a:r>
            <a:br>
              <a:rPr lang="en-US" sz="1800" dirty="0" smtClean="0"/>
            </a:br>
            <a:r>
              <a:rPr lang="en-US" sz="1800" dirty="0" smtClean="0"/>
              <a:t>	</a:t>
            </a:r>
            <a:r>
              <a:rPr lang="en-US" sz="1800" b="1" dirty="0" err="1" smtClean="0"/>
              <a:t>Gavilan</a:t>
            </a:r>
            <a:r>
              <a:rPr lang="en-US" sz="1800" b="1" dirty="0" smtClean="0"/>
              <a:t> College</a:t>
            </a:r>
            <a:r>
              <a:rPr lang="en-US" sz="1800" dirty="0" smtClean="0"/>
              <a:t/>
            </a:r>
            <a:br>
              <a:rPr lang="en-US" sz="1800" dirty="0" smtClean="0"/>
            </a:br>
            <a:r>
              <a:rPr lang="en-US" sz="1800" dirty="0" smtClean="0"/>
              <a:t>	</a:t>
            </a:r>
            <a:r>
              <a:rPr lang="en-US" sz="1800" b="1" dirty="0" err="1" smtClean="0"/>
              <a:t>Grossmont-Cuyamaca</a:t>
            </a:r>
            <a:r>
              <a:rPr lang="en-US" sz="1800" b="1" dirty="0" smtClean="0"/>
              <a:t> Community College District</a:t>
            </a:r>
            <a:r>
              <a:rPr lang="en-US" sz="1800" dirty="0" smtClean="0"/>
              <a:t/>
            </a:r>
            <a:br>
              <a:rPr lang="en-US" sz="1800" dirty="0" smtClean="0"/>
            </a:br>
            <a:r>
              <a:rPr lang="en-US" sz="1800" dirty="0" smtClean="0"/>
              <a:t>	</a:t>
            </a:r>
            <a:r>
              <a:rPr lang="en-US" sz="1800" b="1" dirty="0" err="1" smtClean="0"/>
              <a:t>Hartnell</a:t>
            </a:r>
            <a:r>
              <a:rPr lang="en-US" sz="1800" b="1" dirty="0" smtClean="0"/>
              <a:t> College</a:t>
            </a:r>
            <a:r>
              <a:rPr lang="en-US" sz="1800" dirty="0" smtClean="0"/>
              <a:t/>
            </a:r>
            <a:br>
              <a:rPr lang="en-US" sz="1800" dirty="0" smtClean="0"/>
            </a:br>
            <a:r>
              <a:rPr lang="en-US" sz="1800" dirty="0" smtClean="0"/>
              <a:t>	</a:t>
            </a:r>
            <a:r>
              <a:rPr lang="en-US" sz="1800" b="1" dirty="0" smtClean="0"/>
              <a:t>Kern Community College District</a:t>
            </a:r>
            <a:r>
              <a:rPr lang="en-US" sz="1800" dirty="0" smtClean="0"/>
              <a:t/>
            </a:r>
            <a:br>
              <a:rPr lang="en-US" sz="1800" dirty="0" smtClean="0"/>
            </a:br>
            <a:r>
              <a:rPr lang="en-US" sz="1800" dirty="0" smtClean="0"/>
              <a:t>	</a:t>
            </a:r>
            <a:r>
              <a:rPr lang="en-US" sz="1800" b="1" dirty="0" smtClean="0"/>
              <a:t>Long Beach City College</a:t>
            </a:r>
            <a:r>
              <a:rPr lang="en-US" sz="1800" dirty="0" smtClean="0"/>
              <a:t/>
            </a:r>
            <a:br>
              <a:rPr lang="en-US" sz="1800" dirty="0" smtClean="0"/>
            </a:br>
            <a:r>
              <a:rPr lang="en-US" sz="1800" dirty="0" smtClean="0"/>
              <a:t>	</a:t>
            </a:r>
            <a:r>
              <a:rPr lang="en-US" sz="1800" b="1" dirty="0" smtClean="0"/>
              <a:t>Los Rios Community College District</a:t>
            </a:r>
            <a:r>
              <a:rPr lang="en-US" sz="1800" dirty="0" smtClean="0"/>
              <a:t/>
            </a:r>
            <a:br>
              <a:rPr lang="en-US" sz="1800" dirty="0" smtClean="0"/>
            </a:br>
            <a:r>
              <a:rPr lang="en-US" sz="1800" dirty="0" smtClean="0"/>
              <a:t>	</a:t>
            </a:r>
            <a:r>
              <a:rPr lang="en-US" sz="1800" b="1" dirty="0" smtClean="0"/>
              <a:t>Mt. San Antonio College</a:t>
            </a:r>
            <a:r>
              <a:rPr lang="en-US" sz="1800" dirty="0" smtClean="0"/>
              <a:t/>
            </a:r>
            <a:br>
              <a:rPr lang="en-US" sz="1800" dirty="0" smtClean="0"/>
            </a:br>
            <a:r>
              <a:rPr lang="en-US" sz="1800" dirty="0" smtClean="0"/>
              <a:t>	</a:t>
            </a:r>
            <a:r>
              <a:rPr lang="en-US" sz="1800" b="1" dirty="0" smtClean="0"/>
              <a:t>Napa Valley College</a:t>
            </a:r>
            <a:r>
              <a:rPr lang="en-US" sz="1800" dirty="0" smtClean="0"/>
              <a:t/>
            </a:r>
            <a:br>
              <a:rPr lang="en-US" sz="1800" dirty="0" smtClean="0"/>
            </a:br>
            <a:r>
              <a:rPr lang="en-US" sz="1800" dirty="0" smtClean="0"/>
              <a:t>	</a:t>
            </a:r>
            <a:r>
              <a:rPr lang="en-US" sz="1800" b="1" dirty="0" smtClean="0"/>
              <a:t>North Orange County Community College District</a:t>
            </a:r>
            <a:r>
              <a:rPr lang="en-US" sz="1800" dirty="0" smtClean="0"/>
              <a:t/>
            </a:r>
            <a:br>
              <a:rPr lang="en-US" sz="1800" dirty="0" smtClean="0"/>
            </a:br>
            <a:r>
              <a:rPr lang="en-US" sz="1800" dirty="0" smtClean="0"/>
              <a:t>	</a:t>
            </a:r>
            <a:r>
              <a:rPr lang="en-US" sz="1800" b="1" dirty="0" smtClean="0"/>
              <a:t>Pasadena City College</a:t>
            </a:r>
            <a:r>
              <a:rPr lang="en-US" sz="1800" dirty="0" smtClean="0"/>
              <a:t/>
            </a:r>
            <a:br>
              <a:rPr lang="en-US" sz="1800" dirty="0" smtClean="0"/>
            </a:br>
            <a:r>
              <a:rPr lang="en-US" sz="1800" dirty="0" smtClean="0"/>
              <a:t>	</a:t>
            </a:r>
            <a:r>
              <a:rPr lang="en-US" sz="1800" b="1" dirty="0" smtClean="0"/>
              <a:t>San Jose/Evergreen Community College District</a:t>
            </a:r>
            <a:endParaRPr lang="en-US" sz="1800" dirty="0">
              <a:latin typeface="+mn-lt"/>
            </a:endParaRPr>
          </a:p>
        </p:txBody>
      </p:sp>
      <p:pic>
        <p:nvPicPr>
          <p:cNvPr id="131074" name="Picture 2"/>
          <p:cNvPicPr>
            <a:picLocks noGrp="1" noChangeAspect="1" noChangeArrowheads="1"/>
          </p:cNvPicPr>
          <p:nvPr>
            <p:ph idx="1"/>
          </p:nvPr>
        </p:nvPicPr>
        <p:blipFill>
          <a:blip r:embed="rId3" cstate="print"/>
          <a:srcRect/>
          <a:stretch>
            <a:fillRect/>
          </a:stretch>
        </p:blipFill>
        <p:spPr>
          <a:xfrm>
            <a:off x="3429000" y="381000"/>
            <a:ext cx="2317750" cy="1524000"/>
          </a:xfrm>
          <a:effectLst>
            <a:outerShdw blurRad="292100" dist="139700" dir="2700000" algn="tl" rotWithShape="0">
              <a:srgbClr val="333333">
                <a:alpha val="65000"/>
              </a:srgbClr>
            </a:outerShdw>
          </a:effectLst>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2209800"/>
            <a:ext cx="8229600" cy="3962400"/>
          </a:xfrm>
        </p:spPr>
        <p:txBody>
          <a:bodyPr/>
          <a:lstStyle/>
          <a:p>
            <a:pPr>
              <a:defRPr/>
            </a:pPr>
            <a:r>
              <a:rPr lang="en-US" sz="2800" b="1" dirty="0" smtClean="0"/>
              <a:t>Concern for those futures cannot await “better times,” rather, current conditions call  for focus on clear priorities, for collaboration across stakeholder groups, and for decisions based on evidence of what matters most in promoting increased levels of student success.  </a:t>
            </a:r>
            <a:br>
              <a:rPr lang="en-US" sz="2800" b="1" dirty="0" smtClean="0"/>
            </a:br>
            <a:endParaRPr lang="en-US" sz="2800" dirty="0">
              <a:latin typeface="+mn-lt"/>
            </a:endParaRPr>
          </a:p>
        </p:txBody>
      </p:sp>
      <p:pic>
        <p:nvPicPr>
          <p:cNvPr id="131074" name="Picture 2"/>
          <p:cNvPicPr>
            <a:picLocks noGrp="1" noChangeAspect="1" noChangeArrowheads="1"/>
          </p:cNvPicPr>
          <p:nvPr>
            <p:ph idx="1"/>
          </p:nvPr>
        </p:nvPicPr>
        <p:blipFill>
          <a:blip r:embed="rId3" cstate="print"/>
          <a:srcRect/>
          <a:stretch>
            <a:fillRect/>
          </a:stretch>
        </p:blipFill>
        <p:spPr>
          <a:xfrm>
            <a:off x="3429000" y="381000"/>
            <a:ext cx="2286000" cy="1503363"/>
          </a:xfrm>
          <a:effectLst>
            <a:outerShdw blurRad="292100" dist="139700" dir="2700000" algn="tl" rotWithShape="0">
              <a:srgbClr val="333333">
                <a:alpha val="65000"/>
              </a:srgbClr>
            </a:outerShdw>
          </a:effectLst>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Initiatives</a:t>
            </a:r>
            <a:endParaRPr lang="en-US" dirty="0"/>
          </a:p>
        </p:txBody>
      </p:sp>
      <p:sp>
        <p:nvSpPr>
          <p:cNvPr id="3" name="Content Placeholder 2"/>
          <p:cNvSpPr>
            <a:spLocks noGrp="1"/>
          </p:cNvSpPr>
          <p:nvPr>
            <p:ph idx="1"/>
          </p:nvPr>
        </p:nvSpPr>
        <p:spPr/>
        <p:txBody>
          <a:bodyPr/>
          <a:lstStyle/>
          <a:p>
            <a:r>
              <a:rPr lang="en-US" sz="2400" b="1" dirty="0" smtClean="0"/>
              <a:t>“Preparing to Dream” </a:t>
            </a:r>
            <a:endParaRPr lang="en-US" sz="1100" b="1" dirty="0" smtClean="0"/>
          </a:p>
          <a:p>
            <a:r>
              <a:rPr lang="en-US" sz="2400" b="1" dirty="0" smtClean="0"/>
              <a:t>“Achieving the Dream”</a:t>
            </a:r>
            <a:endParaRPr lang="en-US" sz="1100" b="1" dirty="0" smtClean="0"/>
          </a:p>
          <a:p>
            <a:r>
              <a:rPr lang="en-US" sz="2400" b="1" dirty="0" smtClean="0"/>
              <a:t>“Bridges to Opportunity for Underprepared Adults”</a:t>
            </a:r>
            <a:endParaRPr lang="en-US" sz="1100" b="1" dirty="0" smtClean="0"/>
          </a:p>
          <a:p>
            <a:r>
              <a:rPr lang="en-US" sz="2400" b="1" dirty="0" smtClean="0"/>
              <a:t>  Federal Spending Plan for Community Colleges</a:t>
            </a:r>
          </a:p>
          <a:p>
            <a:pPr>
              <a:buNone/>
            </a:pPr>
            <a:endParaRPr lang="en-US" sz="800" b="1" dirty="0" smtClean="0"/>
          </a:p>
          <a:p>
            <a:pPr lvl="1"/>
            <a:r>
              <a:rPr lang="en-US" sz="2000" dirty="0" smtClean="0"/>
              <a:t>$12 Billion over ten years to:</a:t>
            </a:r>
          </a:p>
          <a:p>
            <a:pPr lvl="2">
              <a:buFont typeface="Wingdings" pitchFamily="2" charset="2"/>
              <a:buChar char="§"/>
            </a:pPr>
            <a:r>
              <a:rPr lang="en-US" sz="1800" dirty="0" smtClean="0"/>
              <a:t>Increase graduation rates</a:t>
            </a:r>
          </a:p>
          <a:p>
            <a:pPr lvl="2">
              <a:buFont typeface="Wingdings" pitchFamily="2" charset="2"/>
              <a:buChar char="§"/>
            </a:pPr>
            <a:r>
              <a:rPr lang="en-US" sz="1800" dirty="0" smtClean="0"/>
              <a:t>Better prepare students for jobs</a:t>
            </a:r>
          </a:p>
          <a:p>
            <a:pPr lvl="2">
              <a:buFont typeface="Wingdings" pitchFamily="2" charset="2"/>
              <a:buChar char="§"/>
            </a:pPr>
            <a:r>
              <a:rPr lang="en-US" sz="1800" dirty="0" smtClean="0"/>
              <a:t>Modernize facilities</a:t>
            </a:r>
          </a:p>
          <a:p>
            <a:pPr lvl="2">
              <a:buFont typeface="Wingdings" pitchFamily="2" charset="2"/>
              <a:buChar char="§"/>
            </a:pPr>
            <a:r>
              <a:rPr lang="en-US" sz="1800" dirty="0" smtClean="0"/>
              <a:t>Develop Internet curricula</a:t>
            </a:r>
          </a:p>
          <a:p>
            <a:endParaRPr lang="en-US" sz="2400" dirty="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1000"/>
                                        <p:tgtEl>
                                          <p:spTgt spid="3">
                                            <p:txEl>
                                              <p:pRg st="5" end="5"/>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000"/>
                                        <p:tgtEl>
                                          <p:spTgt spid="3">
                                            <p:txEl>
                                              <p:pRg st="7" end="7"/>
                                            </p:txEl>
                                          </p:spTgt>
                                        </p:tgtEl>
                                      </p:cBhvr>
                                    </p:animEffect>
                                  </p:childTnLst>
                                </p:cTn>
                              </p:par>
                            </p:childTnLst>
                          </p:cTn>
                        </p:par>
                        <p:par>
                          <p:cTn id="32" fill="hold">
                            <p:stCondLst>
                              <p:cond delay="7000"/>
                            </p:stCondLst>
                            <p:childTnLst>
                              <p:par>
                                <p:cTn id="33" presetID="10" presetClass="entr" presetSubtype="0" fill="hold" nodeType="after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childTnLst>
                                </p:cTn>
                              </p:par>
                            </p:childTnLst>
                          </p:cTn>
                        </p:par>
                        <p:par>
                          <p:cTn id="36" fill="hold">
                            <p:stCondLst>
                              <p:cond delay="8000"/>
                            </p:stCondLst>
                            <p:childTnLst>
                              <p:par>
                                <p:cTn id="37" presetID="10" presetClass="entr" presetSubtype="0" fill="hold" nodeType="after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Afternoon</a:t>
            </a:r>
            <a:endParaRPr lang="en-US" dirty="0"/>
          </a:p>
        </p:txBody>
      </p:sp>
      <p:sp>
        <p:nvSpPr>
          <p:cNvPr id="3" name="Content Placeholder 2"/>
          <p:cNvSpPr>
            <a:spLocks noGrp="1"/>
          </p:cNvSpPr>
          <p:nvPr>
            <p:ph idx="1"/>
          </p:nvPr>
        </p:nvSpPr>
        <p:spPr/>
        <p:txBody>
          <a:bodyPr/>
          <a:lstStyle/>
          <a:p>
            <a:pPr>
              <a:buNone/>
            </a:pPr>
            <a:r>
              <a:rPr lang="en-US" dirty="0" smtClean="0">
                <a:effectLst>
                  <a:outerShdw blurRad="38100" dist="38100" dir="2700000" algn="tl">
                    <a:srgbClr val="000000">
                      <a:alpha val="43137"/>
                    </a:srgbClr>
                  </a:outerShdw>
                </a:effectLst>
              </a:rPr>
              <a:t>We will:</a:t>
            </a:r>
          </a:p>
          <a:p>
            <a:pPr>
              <a:buFont typeface="Wingdings" pitchFamily="2" charset="2"/>
              <a:buChar char="§"/>
            </a:pPr>
            <a:r>
              <a:rPr lang="en-US" sz="2400" dirty="0" smtClean="0">
                <a:effectLst/>
              </a:rPr>
              <a:t>Address what is meant by student success</a:t>
            </a:r>
          </a:p>
          <a:p>
            <a:pPr>
              <a:buFont typeface="Wingdings" pitchFamily="2" charset="2"/>
              <a:buChar char="§"/>
            </a:pPr>
            <a:r>
              <a:rPr lang="en-US" sz="2400" dirty="0" smtClean="0">
                <a:effectLst/>
              </a:rPr>
              <a:t>Demonstrate the Cal-PASS SMART Tool</a:t>
            </a:r>
          </a:p>
          <a:p>
            <a:pPr>
              <a:buFont typeface="Wingdings" pitchFamily="2" charset="2"/>
              <a:buChar char="§"/>
            </a:pPr>
            <a:r>
              <a:rPr lang="en-US" sz="2400" dirty="0" smtClean="0">
                <a:effectLst/>
              </a:rPr>
              <a:t>Provide an overview of the CLASS initiative</a:t>
            </a:r>
            <a:endParaRPr lang="en-US" sz="2400" dirty="0">
              <a:effectLst/>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California &amp; Local experience</a:t>
            </a:r>
            <a:endParaRPr lang="en-US" dirty="0"/>
          </a:p>
        </p:txBody>
      </p:sp>
      <p:sp>
        <p:nvSpPr>
          <p:cNvPr id="3" name="Text Placeholder 2"/>
          <p:cNvSpPr>
            <a:spLocks noGrp="1"/>
          </p:cNvSpPr>
          <p:nvPr>
            <p:ph type="body" idx="1"/>
          </p:nvPr>
        </p:nvSpPr>
        <p:spPr/>
        <p:txBody>
          <a:bodyPr/>
          <a:lstStyle/>
          <a:p>
            <a:r>
              <a:rPr lang="en-US" sz="4000" dirty="0" smtClean="0"/>
              <a:t>Student Success</a:t>
            </a:r>
            <a:endParaRPr lang="en-US" sz="4000" dirty="0"/>
          </a:p>
        </p:txBody>
      </p:sp>
      <p:pic>
        <p:nvPicPr>
          <p:cNvPr id="5" name="Picture 5" descr="MPj04000470000[1]"/>
          <p:cNvPicPr>
            <a:picLocks noChangeAspect="1" noChangeArrowheads="1"/>
          </p:cNvPicPr>
          <p:nvPr/>
        </p:nvPicPr>
        <p:blipFill>
          <a:blip r:embed="rId3" cstate="print"/>
          <a:srcRect/>
          <a:stretch>
            <a:fillRect/>
          </a:stretch>
        </p:blipFill>
        <p:spPr>
          <a:xfrm>
            <a:off x="4741863" y="685800"/>
            <a:ext cx="3487737" cy="2324100"/>
          </a:xfrm>
          <a:prstGeom prst="rect">
            <a:avLst/>
          </a:prstGeom>
          <a:noFill/>
          <a:ln w="19050">
            <a:solidFill>
              <a:schemeClr val="tx1"/>
            </a:solidFill>
          </a:ln>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1447800"/>
            <a:ext cx="8229600" cy="3962400"/>
          </a:xfrm>
        </p:spPr>
        <p:txBody>
          <a:bodyPr/>
          <a:lstStyle/>
          <a:p>
            <a:pPr>
              <a:defRPr/>
            </a:pPr>
            <a:r>
              <a:rPr lang="en-US" sz="3200" dirty="0" smtClean="0">
                <a:solidFill>
                  <a:schemeClr val="tx1"/>
                </a:solidFill>
                <a:latin typeface="+mn-lt"/>
              </a:rPr>
              <a:t>California community colleges are facing extraordinary challenges to meet the critical goal of improving outcomes for all students… </a:t>
            </a:r>
            <a:br>
              <a:rPr lang="en-US" sz="3200" dirty="0" smtClean="0">
                <a:solidFill>
                  <a:schemeClr val="tx1"/>
                </a:solidFill>
                <a:latin typeface="+mn-lt"/>
              </a:rPr>
            </a:br>
            <a:r>
              <a:rPr lang="en-US" sz="2800" b="1" dirty="0" smtClean="0">
                <a:solidFill>
                  <a:schemeClr val="tx1"/>
                </a:solidFill>
              </a:rPr>
              <a:t/>
            </a:r>
            <a:br>
              <a:rPr lang="en-US" sz="2800" b="1" dirty="0" smtClean="0">
                <a:solidFill>
                  <a:schemeClr val="tx1"/>
                </a:solidFill>
              </a:rPr>
            </a:br>
            <a:r>
              <a:rPr lang="en-US" sz="2800" b="1" dirty="0" smtClean="0"/>
              <a:t/>
            </a:r>
            <a:br>
              <a:rPr lang="en-US" sz="2800" b="1" dirty="0" smtClean="0"/>
            </a:br>
            <a:r>
              <a:rPr lang="en-US" sz="2000" b="1" dirty="0" smtClean="0"/>
              <a:t/>
            </a:r>
            <a:br>
              <a:rPr lang="en-US" sz="2000" b="1" dirty="0" smtClean="0"/>
            </a:br>
            <a:endParaRPr lang="en-US" sz="2000" b="1" dirty="0">
              <a:latin typeface="+mn-lt"/>
            </a:endParaRPr>
          </a:p>
        </p:txBody>
      </p:sp>
      <p:sp>
        <p:nvSpPr>
          <p:cNvPr id="5" name="Title 1"/>
          <p:cNvSpPr txBox="1">
            <a:spLocks/>
          </p:cNvSpPr>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400" kern="0" dirty="0" smtClean="0">
                <a:solidFill>
                  <a:schemeClr val="tx2"/>
                </a:solidFill>
                <a:effectLst>
                  <a:outerShdw blurRad="38100" dist="38100" dir="2700000" algn="tl">
                    <a:srgbClr val="FFFFFF"/>
                  </a:outerShdw>
                </a:effectLst>
                <a:latin typeface="+mj-lt"/>
                <a:ea typeface="+mj-ea"/>
                <a:cs typeface="+mj-cs"/>
              </a:rPr>
              <a:t>Why</a:t>
            </a:r>
            <a:r>
              <a:rPr kumimoji="0" lang="en-US" sz="4400" b="0" i="0" u="none" strike="noStrike" kern="0" cap="none" spc="0" normalizeH="0" baseline="0" noProof="0" dirty="0" smtClean="0">
                <a:ln>
                  <a:noFill/>
                </a:ln>
                <a:solidFill>
                  <a:schemeClr val="tx2"/>
                </a:solidFill>
                <a:effectLst>
                  <a:outerShdw blurRad="38100" dist="38100" dir="2700000" algn="tl">
                    <a:srgbClr val="FFFFFF"/>
                  </a:outerShdw>
                </a:effectLst>
                <a:uLnTx/>
                <a:uFillTx/>
                <a:latin typeface="+mj-lt"/>
                <a:ea typeface="+mj-ea"/>
                <a:cs typeface="+mj-cs"/>
              </a:rPr>
              <a:t> Student Success?</a:t>
            </a:r>
            <a:endParaRPr kumimoji="0" lang="en-US" sz="4400" b="0" i="0" u="none" strike="noStrike" kern="0" cap="none" spc="0" normalizeH="0" baseline="0" noProof="0" dirty="0">
              <a:ln>
                <a:noFill/>
              </a:ln>
              <a:solidFill>
                <a:schemeClr val="tx2"/>
              </a:solidFill>
              <a:effectLst>
                <a:outerShdw blurRad="38100" dist="38100" dir="2700000" algn="tl">
                  <a:srgbClr val="FFFFFF"/>
                </a:outerShdw>
              </a:effectLst>
              <a:uLnTx/>
              <a:uFillTx/>
              <a:latin typeface="+mj-lt"/>
              <a:ea typeface="+mj-ea"/>
              <a:cs typeface="+mj-cs"/>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1447800"/>
            <a:ext cx="8229600" cy="3962400"/>
          </a:xfrm>
        </p:spPr>
        <p:txBody>
          <a:bodyPr/>
          <a:lstStyle/>
          <a:p>
            <a:pPr>
              <a:defRPr/>
            </a:pPr>
            <a:r>
              <a:rPr lang="en-US" sz="3200" dirty="0" smtClean="0">
                <a:solidFill>
                  <a:schemeClr val="tx1"/>
                </a:solidFill>
              </a:rPr>
              <a:t>The future of California – and of millions of its individual citizens -- depends on the commitment of community colleges to dramatically increase the numbers of students who successfully persist in college, attain credentials, and/or transfer to four-year colleges and universities</a:t>
            </a:r>
            <a:r>
              <a:rPr lang="en-US" sz="2800" dirty="0" smtClean="0"/>
              <a:t>.</a:t>
            </a:r>
            <a:endParaRPr lang="en-US" sz="2800" dirty="0">
              <a:latin typeface="+mn-lt"/>
            </a:endParaRPr>
          </a:p>
        </p:txBody>
      </p:sp>
      <p:sp>
        <p:nvSpPr>
          <p:cNvPr id="5" name="Title 1"/>
          <p:cNvSpPr txBox="1">
            <a:spLocks/>
          </p:cNvSpPr>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400" kern="0" dirty="0" smtClean="0">
                <a:solidFill>
                  <a:schemeClr val="tx2"/>
                </a:solidFill>
                <a:effectLst>
                  <a:outerShdw blurRad="38100" dist="38100" dir="2700000" algn="tl">
                    <a:srgbClr val="FFFFFF"/>
                  </a:outerShdw>
                </a:effectLst>
                <a:latin typeface="+mj-lt"/>
                <a:ea typeface="+mj-ea"/>
                <a:cs typeface="+mj-cs"/>
              </a:rPr>
              <a:t>Why</a:t>
            </a:r>
            <a:r>
              <a:rPr kumimoji="0" lang="en-US" sz="4400" b="0" i="0" u="none" strike="noStrike" kern="0" cap="none" spc="0" normalizeH="0" baseline="0" noProof="0" dirty="0" smtClean="0">
                <a:ln>
                  <a:noFill/>
                </a:ln>
                <a:solidFill>
                  <a:schemeClr val="tx2"/>
                </a:solidFill>
                <a:effectLst>
                  <a:outerShdw blurRad="38100" dist="38100" dir="2700000" algn="tl">
                    <a:srgbClr val="FFFFFF"/>
                  </a:outerShdw>
                </a:effectLst>
                <a:uLnTx/>
                <a:uFillTx/>
                <a:latin typeface="+mj-lt"/>
                <a:ea typeface="+mj-ea"/>
                <a:cs typeface="+mj-cs"/>
              </a:rPr>
              <a:t> Student Success?</a:t>
            </a:r>
            <a:endParaRPr kumimoji="0" lang="en-US" sz="4400" b="0" i="0" u="none" strike="noStrike" kern="0" cap="none" spc="0" normalizeH="0" baseline="0" noProof="0" dirty="0">
              <a:ln>
                <a:noFill/>
              </a:ln>
              <a:solidFill>
                <a:schemeClr val="tx2"/>
              </a:solidFill>
              <a:effectLst>
                <a:outerShdw blurRad="38100" dist="38100" dir="2700000" algn="tl">
                  <a:srgbClr val="FFFFFF"/>
                </a:outerShdw>
              </a:effectLst>
              <a:uLnTx/>
              <a:uFillTx/>
              <a:latin typeface="+mj-lt"/>
              <a:ea typeface="+mj-ea"/>
              <a:cs typeface="+mj-cs"/>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Student Success</a:t>
            </a:r>
            <a:endParaRPr lang="en-US" dirty="0"/>
          </a:p>
        </p:txBody>
      </p:sp>
      <p:sp>
        <p:nvSpPr>
          <p:cNvPr id="3" name="Content Placeholder 2"/>
          <p:cNvSpPr>
            <a:spLocks noGrp="1"/>
          </p:cNvSpPr>
          <p:nvPr>
            <p:ph idx="1"/>
          </p:nvPr>
        </p:nvSpPr>
        <p:spPr>
          <a:xfrm>
            <a:off x="762000" y="1600200"/>
            <a:ext cx="8229600" cy="4533900"/>
          </a:xfrm>
        </p:spPr>
        <p:txBody>
          <a:bodyPr/>
          <a:lstStyle/>
          <a:p>
            <a:pPr>
              <a:buSzPct val="85000"/>
            </a:pPr>
            <a:r>
              <a:rPr lang="en-US" sz="2400" dirty="0" smtClean="0"/>
              <a:t>Courses</a:t>
            </a:r>
          </a:p>
          <a:p>
            <a:pPr>
              <a:buSzPct val="85000"/>
            </a:pPr>
            <a:r>
              <a:rPr lang="en-US" sz="2400" smtClean="0"/>
              <a:t>Certificates or degrees</a:t>
            </a:r>
            <a:endParaRPr lang="en-US" sz="2400" dirty="0" smtClean="0"/>
          </a:p>
          <a:p>
            <a:pPr>
              <a:buSzPct val="85000"/>
            </a:pPr>
            <a:r>
              <a:rPr lang="en-US" sz="2400" dirty="0" smtClean="0"/>
              <a:t>Transfer</a:t>
            </a:r>
          </a:p>
          <a:p>
            <a:pPr>
              <a:buSzPct val="85000"/>
            </a:pPr>
            <a:r>
              <a:rPr lang="en-US" sz="2400" dirty="0" smtClean="0"/>
              <a:t>Personal and/or professional growth</a:t>
            </a:r>
          </a:p>
          <a:p>
            <a:pPr>
              <a:buSzPct val="85000"/>
            </a:pPr>
            <a:r>
              <a:rPr lang="en-US" sz="2400" dirty="0" smtClean="0"/>
              <a:t>Skills (such as language)</a:t>
            </a:r>
          </a:p>
          <a:p>
            <a:pPr>
              <a:buSzPct val="85000"/>
            </a:pPr>
            <a:r>
              <a:rPr lang="en-US" sz="2400" dirty="0" smtClean="0"/>
              <a:t>Student learning outcomes</a:t>
            </a:r>
          </a:p>
          <a:p>
            <a:pPr>
              <a:buSzPct val="85000"/>
            </a:pPr>
            <a:r>
              <a:rPr lang="en-US" sz="2400" dirty="0" smtClean="0"/>
              <a:t>Attainment of knowledge</a:t>
            </a:r>
          </a:p>
          <a:p>
            <a:pPr>
              <a:buSzPct val="85000"/>
            </a:pPr>
            <a:r>
              <a:rPr lang="en-US" sz="2400" dirty="0" smtClean="0"/>
              <a:t>Improvement in critical thinking</a:t>
            </a:r>
          </a:p>
          <a:p>
            <a:pPr>
              <a:buSzPct val="85000"/>
            </a:pPr>
            <a:r>
              <a:rPr lang="en-US" sz="2400" dirty="0" smtClean="0"/>
              <a:t>Improvement in self-esteem and confidence</a:t>
            </a:r>
          </a:p>
          <a:p>
            <a:pPr>
              <a:buSzPct val="85000"/>
            </a:pPr>
            <a:r>
              <a:rPr lang="en-US" sz="2400" dirty="0" smtClean="0"/>
              <a:t>Personal goals</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childTnLst>
                                </p:cTn>
                              </p:par>
                            </p:childTnLst>
                          </p:cTn>
                        </p:par>
                        <p:par>
                          <p:cTn id="32" fill="hold">
                            <p:stCondLst>
                              <p:cond delay="7000"/>
                            </p:stCondLst>
                            <p:childTnLst>
                              <p:par>
                                <p:cTn id="33" presetID="10" presetClass="entr" presetSubtype="0"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childTnLst>
                                </p:cTn>
                              </p:par>
                            </p:childTnLst>
                          </p:cTn>
                        </p:par>
                        <p:par>
                          <p:cTn id="36" fill="hold">
                            <p:stCondLst>
                              <p:cond delay="8000"/>
                            </p:stCondLst>
                            <p:childTnLst>
                              <p:par>
                                <p:cTn id="37" presetID="10" presetClass="entr" presetSubtype="0" fill="hold"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1000"/>
                                        <p:tgtEl>
                                          <p:spTgt spid="3">
                                            <p:txEl>
                                              <p:pRg st="8" end="8"/>
                                            </p:txEl>
                                          </p:spTgt>
                                        </p:tgtEl>
                                      </p:cBhvr>
                                    </p:animEffect>
                                  </p:childTnLst>
                                </p:cTn>
                              </p:par>
                            </p:childTnLst>
                          </p:cTn>
                        </p:par>
                        <p:par>
                          <p:cTn id="40" fill="hold">
                            <p:stCondLst>
                              <p:cond delay="9000"/>
                            </p:stCondLst>
                            <p:childTnLst>
                              <p:par>
                                <p:cTn id="41" presetID="10" presetClass="entr" presetSubtype="0" fill="hold"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Perspective</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smtClean="0"/>
              <a:t>California community colleges serve over 2.9 million students annually</a:t>
            </a:r>
          </a:p>
          <a:p>
            <a:pPr>
              <a:buFont typeface="Wingdings" pitchFamily="2" charset="2"/>
              <a:buChar char="§"/>
            </a:pPr>
            <a:r>
              <a:rPr lang="en-US" dirty="0" smtClean="0"/>
              <a:t>A significant number of these students never reach their goals…</a:t>
            </a:r>
          </a:p>
        </p:txBody>
      </p:sp>
      <p:pic>
        <p:nvPicPr>
          <p:cNvPr id="5" name="Picture 9" descr="MPj04395110000[1]"/>
          <p:cNvPicPr>
            <a:picLocks noChangeAspect="1" noChangeArrowheads="1"/>
          </p:cNvPicPr>
          <p:nvPr/>
        </p:nvPicPr>
        <p:blipFill>
          <a:blip r:embed="rId3" cstate="print"/>
          <a:srcRect/>
          <a:stretch>
            <a:fillRect/>
          </a:stretch>
        </p:blipFill>
        <p:spPr>
          <a:xfrm>
            <a:off x="2895600" y="4114800"/>
            <a:ext cx="3429000" cy="2289572"/>
          </a:xfrm>
          <a:prstGeom prst="rect">
            <a:avLst/>
          </a:prstGeom>
          <a:noFill/>
          <a:ln w="19050">
            <a:solidFill>
              <a:schemeClr val="tx1"/>
            </a:solidFill>
          </a:ln>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10" presetClass="entr" presetSubtype="0" fill="hold" nodeType="afterEffect">
                                  <p:stCondLst>
                                    <p:cond delay="0"/>
                                  </p:stCondLst>
                                  <p:iterate type="wd">
                                    <p:tmPct val="10000"/>
                                  </p:iterate>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p:stCondLst>
                              <p:cond delay="4600"/>
                            </p:stCondLst>
                            <p:childTnLst>
                              <p:par>
                                <p:cTn id="13" presetID="10" presetClass="entr" presetSubtype="0" fill="hold" nodeType="afterEffect">
                                  <p:stCondLst>
                                    <p:cond delay="0"/>
                                  </p:stCondLst>
                                  <p:iterate type="wd">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gital Do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igital Dot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Digital Dots</Template>
  <TotalTime>14630</TotalTime>
  <Words>1072</Words>
  <Application>Microsoft Office PowerPoint</Application>
  <PresentationFormat>On-screen Show (4:3)</PresentationFormat>
  <Paragraphs>209</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Digital Dots</vt:lpstr>
      <vt:lpstr> Connecting the Dots…     Student Success in California Community Colleges </vt:lpstr>
      <vt:lpstr>Student Success</vt:lpstr>
      <vt:lpstr>National Initiatives</vt:lpstr>
      <vt:lpstr>This Afternoon</vt:lpstr>
      <vt:lpstr>California &amp; Local experience</vt:lpstr>
      <vt:lpstr>California community colleges are facing extraordinary challenges to meet the critical goal of improving outcomes for all students…     </vt:lpstr>
      <vt:lpstr>The future of California – and of millions of its individual citizens -- depends on the commitment of community colleges to dramatically increase the numbers of students who successfully persist in college, attain credentials, and/or transfer to four-year colleges and universities.</vt:lpstr>
      <vt:lpstr>Defining Student Success</vt:lpstr>
      <vt:lpstr>State Perspective</vt:lpstr>
      <vt:lpstr>Student Experiences</vt:lpstr>
      <vt:lpstr>Slide 11</vt:lpstr>
      <vt:lpstr>Student Success</vt:lpstr>
      <vt:lpstr>GCCCD Basic Skills Courses</vt:lpstr>
      <vt:lpstr>GCCCD Student Success in Basic Skills</vt:lpstr>
      <vt:lpstr>Student Success A Community College Priority</vt:lpstr>
      <vt:lpstr>Student Success A Community College Priority</vt:lpstr>
      <vt:lpstr>Improving Student Transition and Success Across Educational Segments</vt:lpstr>
      <vt:lpstr>How Education is Supposed to Work</vt:lpstr>
      <vt:lpstr>Troubling Indicators</vt:lpstr>
      <vt:lpstr>What Created the Disconnect? </vt:lpstr>
      <vt:lpstr> What is Cal-PASS?  </vt:lpstr>
      <vt:lpstr>Cal-PASS Sponsored Innovations  a Brief List…</vt:lpstr>
      <vt:lpstr>Grossmont Union  High School District</vt:lpstr>
      <vt:lpstr>Finally – Emerging Areas</vt:lpstr>
      <vt:lpstr>SMART Tool Demonstration</vt:lpstr>
      <vt:lpstr>California Leadership Alliance for Student success</vt:lpstr>
      <vt:lpstr>Slide 27</vt:lpstr>
      <vt:lpstr>Participants:   Cabrillo College  Chaffey College  College of the Sequoias  Gavilan College  Grossmont-Cuyamaca Community College District  Hartnell College  Kern Community College District  Long Beach City College  Los Rios Community College District  Mt. San Antonio College  Napa Valley College  North Orange County Community College District  Pasadena City College  San Jose/Evergreen Community College District</vt:lpstr>
      <vt:lpstr>Concern for those futures cannot await “better times,” rather, current conditions call  for focus on clear priorities, for collaboration across stakeholder groups, and for decisions based on evidence of what matters most in promoting increased levels of student success.   </vt:lpstr>
    </vt:vector>
  </TitlesOfParts>
  <Company>Buckley &amp; Associates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California Community Colleges Basic Skills Courses Connecting the Dots…</dc:title>
  <dc:creator> </dc:creator>
  <cp:lastModifiedBy>Valued Acer Customer</cp:lastModifiedBy>
  <cp:revision>207</cp:revision>
  <cp:lastPrinted>2008-11-29T09:33:36Z</cp:lastPrinted>
  <dcterms:created xsi:type="dcterms:W3CDTF">2009-10-19T11:45:14Z</dcterms:created>
  <dcterms:modified xsi:type="dcterms:W3CDTF">2009-12-21T19:10:18Z</dcterms:modified>
</cp:coreProperties>
</file>