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colors6.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diagrams/colors7.xml" ContentType="application/vnd.openxmlformats-officedocument.drawingml.diagramColors+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Default Extension="wmf" ContentType="image/x-wmf"/>
  <Override PartName="/ppt/notesSlides/notesSlide18.xml" ContentType="application/vnd.openxmlformats-officedocument.presentationml.notesSlide+xml"/>
  <Default Extension="xls" ContentType="application/vnd.ms-exce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27" r:id="rId1"/>
  </p:sldMasterIdLst>
  <p:notesMasterIdLst>
    <p:notesMasterId r:id="rId28"/>
  </p:notesMasterIdLst>
  <p:sldIdLst>
    <p:sldId id="302" r:id="rId2"/>
    <p:sldId id="256" r:id="rId3"/>
    <p:sldId id="264" r:id="rId4"/>
    <p:sldId id="262" r:id="rId5"/>
    <p:sldId id="289" r:id="rId6"/>
    <p:sldId id="290" r:id="rId7"/>
    <p:sldId id="291" r:id="rId8"/>
    <p:sldId id="260" r:id="rId9"/>
    <p:sldId id="293" r:id="rId10"/>
    <p:sldId id="267" r:id="rId11"/>
    <p:sldId id="268" r:id="rId12"/>
    <p:sldId id="269" r:id="rId13"/>
    <p:sldId id="295" r:id="rId14"/>
    <p:sldId id="271" r:id="rId15"/>
    <p:sldId id="272" r:id="rId16"/>
    <p:sldId id="299" r:id="rId17"/>
    <p:sldId id="301" r:id="rId18"/>
    <p:sldId id="298" r:id="rId19"/>
    <p:sldId id="300" r:id="rId20"/>
    <p:sldId id="276" r:id="rId21"/>
    <p:sldId id="274" r:id="rId22"/>
    <p:sldId id="275" r:id="rId23"/>
    <p:sldId id="277" r:id="rId24"/>
    <p:sldId id="296" r:id="rId25"/>
    <p:sldId id="297" r:id="rId26"/>
    <p:sldId id="294" r:id="rId2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89"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89"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89"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89"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89" charset="-128"/>
        <a:cs typeface="+mn-cs"/>
      </a:defRPr>
    </a:lvl5pPr>
    <a:lvl6pPr marL="2286000" algn="l" defTabSz="914400" rtl="0" eaLnBrk="1" latinLnBrk="0" hangingPunct="1">
      <a:defRPr kern="1200">
        <a:solidFill>
          <a:schemeClr val="tx1"/>
        </a:solidFill>
        <a:latin typeface="Arial" charset="0"/>
        <a:ea typeface="ＭＳ Ｐゴシック" pitchFamily="89" charset="-128"/>
        <a:cs typeface="+mn-cs"/>
      </a:defRPr>
    </a:lvl6pPr>
    <a:lvl7pPr marL="2743200" algn="l" defTabSz="914400" rtl="0" eaLnBrk="1" latinLnBrk="0" hangingPunct="1">
      <a:defRPr kern="1200">
        <a:solidFill>
          <a:schemeClr val="tx1"/>
        </a:solidFill>
        <a:latin typeface="Arial" charset="0"/>
        <a:ea typeface="ＭＳ Ｐゴシック" pitchFamily="89" charset="-128"/>
        <a:cs typeface="+mn-cs"/>
      </a:defRPr>
    </a:lvl7pPr>
    <a:lvl8pPr marL="3200400" algn="l" defTabSz="914400" rtl="0" eaLnBrk="1" latinLnBrk="0" hangingPunct="1">
      <a:defRPr kern="1200">
        <a:solidFill>
          <a:schemeClr val="tx1"/>
        </a:solidFill>
        <a:latin typeface="Arial" charset="0"/>
        <a:ea typeface="ＭＳ Ｐゴシック" pitchFamily="89" charset="-128"/>
        <a:cs typeface="+mn-cs"/>
      </a:defRPr>
    </a:lvl8pPr>
    <a:lvl9pPr marL="3657600" algn="l" defTabSz="914400" rtl="0" eaLnBrk="1" latinLnBrk="0" hangingPunct="1">
      <a:defRPr kern="1200">
        <a:solidFill>
          <a:schemeClr val="tx1"/>
        </a:solidFill>
        <a:latin typeface="Arial" charset="0"/>
        <a:ea typeface="ＭＳ Ｐゴシック" pitchFamily="89"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07" d="100"/>
          <a:sy n="107" d="100"/>
        </p:scale>
        <p:origin x="-84" y="-10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60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1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1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11F8B6-2A34-5842-AF92-1DD4FB6E074B}" type="doc">
      <dgm:prSet loTypeId="urn:microsoft.com/office/officeart/2005/8/layout/equation2" loCatId="relationship" qsTypeId="urn:microsoft.com/office/officeart/2005/8/quickstyle/simple4" qsCatId="simple" csTypeId="urn:microsoft.com/office/officeart/2005/8/colors/accent1_2#13" csCatId="accent1" phldr="1"/>
      <dgm:spPr/>
    </dgm:pt>
    <dgm:pt modelId="{F6CECD3F-BA69-BE49-BB55-D37C1CD4C9E2}">
      <dgm:prSet phldrT="[Text]" custT="1"/>
      <dgm:spPr/>
      <dgm:t>
        <a:bodyPr/>
        <a:lstStyle/>
        <a:p>
          <a:r>
            <a:rPr lang="en-US" sz="2700" b="1" dirty="0" smtClean="0">
              <a:solidFill>
                <a:srgbClr val="000090"/>
              </a:solidFill>
              <a:latin typeface="Chalkboard"/>
              <a:cs typeface="Chalkboard"/>
            </a:rPr>
            <a:t>Service</a:t>
          </a:r>
        </a:p>
        <a:p>
          <a:r>
            <a:rPr lang="en-US" sz="2700" b="1" dirty="0" smtClean="0">
              <a:solidFill>
                <a:srgbClr val="000090"/>
              </a:solidFill>
              <a:latin typeface="Chalkboard"/>
              <a:cs typeface="Chalkboard"/>
            </a:rPr>
            <a:t>Component</a:t>
          </a:r>
          <a:endParaRPr lang="en-US" sz="2700" b="1" dirty="0">
            <a:solidFill>
              <a:srgbClr val="000090"/>
            </a:solidFill>
            <a:latin typeface="Chalkboard"/>
            <a:cs typeface="Chalkboard"/>
          </a:endParaRPr>
        </a:p>
      </dgm:t>
    </dgm:pt>
    <dgm:pt modelId="{67863280-E6DD-BD4E-A744-1E758A4027D2}" type="parTrans" cxnId="{035443E0-DA35-404A-9181-52B40055B9D9}">
      <dgm:prSet/>
      <dgm:spPr/>
      <dgm:t>
        <a:bodyPr/>
        <a:lstStyle/>
        <a:p>
          <a:endParaRPr lang="en-US"/>
        </a:p>
      </dgm:t>
    </dgm:pt>
    <dgm:pt modelId="{4744D0F1-02D1-6F41-8645-7164CF0AC363}" type="sibTrans" cxnId="{035443E0-DA35-404A-9181-52B40055B9D9}">
      <dgm:prSet/>
      <dgm:spPr/>
      <dgm:t>
        <a:bodyPr/>
        <a:lstStyle/>
        <a:p>
          <a:endParaRPr lang="en-US"/>
        </a:p>
      </dgm:t>
    </dgm:pt>
    <dgm:pt modelId="{57DB4B78-DD36-8849-999B-73AB554F9004}">
      <dgm:prSet phldrT="[Text]" custT="1"/>
      <dgm:spPr/>
      <dgm:t>
        <a:bodyPr/>
        <a:lstStyle/>
        <a:p>
          <a:r>
            <a:rPr lang="en-US" sz="2700" b="1" dirty="0" smtClean="0">
              <a:solidFill>
                <a:srgbClr val="000090"/>
              </a:solidFill>
              <a:latin typeface="Chalkboard"/>
              <a:cs typeface="Chalkboard"/>
            </a:rPr>
            <a:t>Reflections</a:t>
          </a:r>
        </a:p>
        <a:p>
          <a:r>
            <a:rPr lang="en-US" sz="2700" b="1" dirty="0" smtClean="0">
              <a:solidFill>
                <a:srgbClr val="000090"/>
              </a:solidFill>
              <a:latin typeface="Chalkboard"/>
              <a:cs typeface="Chalkboard"/>
            </a:rPr>
            <a:t>Component</a:t>
          </a:r>
          <a:endParaRPr lang="en-US" sz="2700" b="1" dirty="0">
            <a:solidFill>
              <a:srgbClr val="000090"/>
            </a:solidFill>
            <a:latin typeface="Chalkboard"/>
            <a:cs typeface="Chalkboard"/>
          </a:endParaRPr>
        </a:p>
      </dgm:t>
    </dgm:pt>
    <dgm:pt modelId="{D53A1A7F-FB0C-FF49-9329-62C762B38169}" type="parTrans" cxnId="{5314F5F4-7983-FA4A-996F-CEF60C9AD949}">
      <dgm:prSet/>
      <dgm:spPr/>
      <dgm:t>
        <a:bodyPr/>
        <a:lstStyle/>
        <a:p>
          <a:endParaRPr lang="en-US"/>
        </a:p>
      </dgm:t>
    </dgm:pt>
    <dgm:pt modelId="{638F3C39-1D5E-2D48-8DFD-7F4FB6FDEC64}" type="sibTrans" cxnId="{5314F5F4-7983-FA4A-996F-CEF60C9AD949}">
      <dgm:prSet/>
      <dgm:spPr/>
      <dgm:t>
        <a:bodyPr/>
        <a:lstStyle/>
        <a:p>
          <a:endParaRPr lang="en-US"/>
        </a:p>
      </dgm:t>
    </dgm:pt>
    <dgm:pt modelId="{FFE61DE6-88FE-8F41-9CCA-759AA3B5FC7B}">
      <dgm:prSet phldrT="[Text]"/>
      <dgm:spPr/>
      <dgm:t>
        <a:bodyPr/>
        <a:lstStyle/>
        <a:p>
          <a:r>
            <a:rPr lang="en-US" b="1" dirty="0" smtClean="0">
              <a:solidFill>
                <a:srgbClr val="000090"/>
              </a:solidFill>
              <a:latin typeface="Chalkboard"/>
              <a:cs typeface="Chalkboard"/>
            </a:rPr>
            <a:t>CSL</a:t>
          </a:r>
          <a:endParaRPr lang="en-US" b="1" dirty="0">
            <a:solidFill>
              <a:srgbClr val="000090"/>
            </a:solidFill>
            <a:latin typeface="Chalkboard"/>
            <a:cs typeface="Chalkboard"/>
          </a:endParaRPr>
        </a:p>
      </dgm:t>
    </dgm:pt>
    <dgm:pt modelId="{A362BD9C-8C3D-374A-AE7C-C25DD219E19D}" type="parTrans" cxnId="{33486FEE-AD68-2642-BA52-F1C1004F6CD4}">
      <dgm:prSet/>
      <dgm:spPr/>
      <dgm:t>
        <a:bodyPr/>
        <a:lstStyle/>
        <a:p>
          <a:endParaRPr lang="en-US"/>
        </a:p>
      </dgm:t>
    </dgm:pt>
    <dgm:pt modelId="{0BFB9A46-DF68-E145-AAAC-1A1EFB872BEE}" type="sibTrans" cxnId="{33486FEE-AD68-2642-BA52-F1C1004F6CD4}">
      <dgm:prSet/>
      <dgm:spPr/>
      <dgm:t>
        <a:bodyPr/>
        <a:lstStyle/>
        <a:p>
          <a:endParaRPr lang="en-US"/>
        </a:p>
      </dgm:t>
    </dgm:pt>
    <dgm:pt modelId="{123093A2-F896-CE42-86C4-B0236065E750}" type="pres">
      <dgm:prSet presAssocID="{C711F8B6-2A34-5842-AF92-1DD4FB6E074B}" presName="Name0" presStyleCnt="0">
        <dgm:presLayoutVars>
          <dgm:dir/>
          <dgm:resizeHandles val="exact"/>
        </dgm:presLayoutVars>
      </dgm:prSet>
      <dgm:spPr/>
    </dgm:pt>
    <dgm:pt modelId="{FBF7F6F7-2DF9-CE43-BC3F-91CA5BDC2A88}" type="pres">
      <dgm:prSet presAssocID="{C711F8B6-2A34-5842-AF92-1DD4FB6E074B}" presName="vNodes" presStyleCnt="0"/>
      <dgm:spPr/>
    </dgm:pt>
    <dgm:pt modelId="{C6342AE2-0DB1-F440-A9C9-FC2548B7381A}" type="pres">
      <dgm:prSet presAssocID="{F6CECD3F-BA69-BE49-BB55-D37C1CD4C9E2}" presName="node" presStyleLbl="node1" presStyleIdx="0" presStyleCnt="3" custScaleX="188258" custScaleY="107079">
        <dgm:presLayoutVars>
          <dgm:bulletEnabled val="1"/>
        </dgm:presLayoutVars>
      </dgm:prSet>
      <dgm:spPr/>
      <dgm:t>
        <a:bodyPr/>
        <a:lstStyle/>
        <a:p>
          <a:endParaRPr lang="en-US"/>
        </a:p>
      </dgm:t>
    </dgm:pt>
    <dgm:pt modelId="{55DB8608-82E5-1E41-A043-E931B3D19A3F}" type="pres">
      <dgm:prSet presAssocID="{4744D0F1-02D1-6F41-8645-7164CF0AC363}" presName="spacerT" presStyleCnt="0"/>
      <dgm:spPr/>
    </dgm:pt>
    <dgm:pt modelId="{393B6A8A-BB0C-0640-A2BF-DF2692ADB272}" type="pres">
      <dgm:prSet presAssocID="{4744D0F1-02D1-6F41-8645-7164CF0AC363}" presName="sibTrans" presStyleLbl="sibTrans2D1" presStyleIdx="0" presStyleCnt="2"/>
      <dgm:spPr/>
      <dgm:t>
        <a:bodyPr/>
        <a:lstStyle/>
        <a:p>
          <a:endParaRPr lang="en-US"/>
        </a:p>
      </dgm:t>
    </dgm:pt>
    <dgm:pt modelId="{2480E6BC-F7B8-4A43-8B1D-300874DED472}" type="pres">
      <dgm:prSet presAssocID="{4744D0F1-02D1-6F41-8645-7164CF0AC363}" presName="spacerB" presStyleCnt="0"/>
      <dgm:spPr/>
    </dgm:pt>
    <dgm:pt modelId="{1C0DC0DB-26A0-0844-9615-483CFFB86B3F}" type="pres">
      <dgm:prSet presAssocID="{57DB4B78-DD36-8849-999B-73AB554F9004}" presName="node" presStyleLbl="node1" presStyleIdx="1" presStyleCnt="3" custScaleX="210369" custScaleY="107663">
        <dgm:presLayoutVars>
          <dgm:bulletEnabled val="1"/>
        </dgm:presLayoutVars>
      </dgm:prSet>
      <dgm:spPr/>
      <dgm:t>
        <a:bodyPr/>
        <a:lstStyle/>
        <a:p>
          <a:endParaRPr lang="en-US"/>
        </a:p>
      </dgm:t>
    </dgm:pt>
    <dgm:pt modelId="{48449853-9388-4141-8CDA-A5125450DAF1}" type="pres">
      <dgm:prSet presAssocID="{C711F8B6-2A34-5842-AF92-1DD4FB6E074B}" presName="sibTransLast" presStyleLbl="sibTrans2D1" presStyleIdx="1" presStyleCnt="2"/>
      <dgm:spPr/>
      <dgm:t>
        <a:bodyPr/>
        <a:lstStyle/>
        <a:p>
          <a:endParaRPr lang="en-US"/>
        </a:p>
      </dgm:t>
    </dgm:pt>
    <dgm:pt modelId="{FFE032E7-76B5-F641-93D9-5CB25CA1F9A4}" type="pres">
      <dgm:prSet presAssocID="{C711F8B6-2A34-5842-AF92-1DD4FB6E074B}" presName="connectorText" presStyleLbl="sibTrans2D1" presStyleIdx="1" presStyleCnt="2"/>
      <dgm:spPr/>
      <dgm:t>
        <a:bodyPr/>
        <a:lstStyle/>
        <a:p>
          <a:endParaRPr lang="en-US"/>
        </a:p>
      </dgm:t>
    </dgm:pt>
    <dgm:pt modelId="{4B5B0614-08D4-CD48-8209-C4F284148EE3}" type="pres">
      <dgm:prSet presAssocID="{C711F8B6-2A34-5842-AF92-1DD4FB6E074B}" presName="lastNode" presStyleLbl="node1" presStyleIdx="2" presStyleCnt="3">
        <dgm:presLayoutVars>
          <dgm:bulletEnabled val="1"/>
        </dgm:presLayoutVars>
      </dgm:prSet>
      <dgm:spPr/>
      <dgm:t>
        <a:bodyPr/>
        <a:lstStyle/>
        <a:p>
          <a:endParaRPr lang="en-US"/>
        </a:p>
      </dgm:t>
    </dgm:pt>
  </dgm:ptLst>
  <dgm:cxnLst>
    <dgm:cxn modelId="{EE697E03-1C44-4814-B54A-4589ABA250D3}" type="presOf" srcId="{57DB4B78-DD36-8849-999B-73AB554F9004}" destId="{1C0DC0DB-26A0-0844-9615-483CFFB86B3F}" srcOrd="0" destOrd="0" presId="urn:microsoft.com/office/officeart/2005/8/layout/equation2"/>
    <dgm:cxn modelId="{3C49A2FB-441C-48CF-BC46-A70B2F5D9CCB}" type="presOf" srcId="{638F3C39-1D5E-2D48-8DFD-7F4FB6FDEC64}" destId="{FFE032E7-76B5-F641-93D9-5CB25CA1F9A4}" srcOrd="1" destOrd="0" presId="urn:microsoft.com/office/officeart/2005/8/layout/equation2"/>
    <dgm:cxn modelId="{2A4B44F2-8163-475D-80C6-3E3FFB582A51}" type="presOf" srcId="{4744D0F1-02D1-6F41-8645-7164CF0AC363}" destId="{393B6A8A-BB0C-0640-A2BF-DF2692ADB272}" srcOrd="0" destOrd="0" presId="urn:microsoft.com/office/officeart/2005/8/layout/equation2"/>
    <dgm:cxn modelId="{78BB610C-29EE-4851-8AF3-504F4BE5A2F3}" type="presOf" srcId="{C711F8B6-2A34-5842-AF92-1DD4FB6E074B}" destId="{123093A2-F896-CE42-86C4-B0236065E750}" srcOrd="0" destOrd="0" presId="urn:microsoft.com/office/officeart/2005/8/layout/equation2"/>
    <dgm:cxn modelId="{74C6F894-F65D-4DAA-A3B1-8B6B45FEFDC8}" type="presOf" srcId="{638F3C39-1D5E-2D48-8DFD-7F4FB6FDEC64}" destId="{48449853-9388-4141-8CDA-A5125450DAF1}" srcOrd="0" destOrd="0" presId="urn:microsoft.com/office/officeart/2005/8/layout/equation2"/>
    <dgm:cxn modelId="{EE745A89-27D7-4799-A657-C0CAFCBB8417}" type="presOf" srcId="{F6CECD3F-BA69-BE49-BB55-D37C1CD4C9E2}" destId="{C6342AE2-0DB1-F440-A9C9-FC2548B7381A}" srcOrd="0" destOrd="0" presId="urn:microsoft.com/office/officeart/2005/8/layout/equation2"/>
    <dgm:cxn modelId="{6AEE4D2B-11AB-4C84-98F6-30520B720FDA}" type="presOf" srcId="{FFE61DE6-88FE-8F41-9CCA-759AA3B5FC7B}" destId="{4B5B0614-08D4-CD48-8209-C4F284148EE3}" srcOrd="0" destOrd="0" presId="urn:microsoft.com/office/officeart/2005/8/layout/equation2"/>
    <dgm:cxn modelId="{5314F5F4-7983-FA4A-996F-CEF60C9AD949}" srcId="{C711F8B6-2A34-5842-AF92-1DD4FB6E074B}" destId="{57DB4B78-DD36-8849-999B-73AB554F9004}" srcOrd="1" destOrd="0" parTransId="{D53A1A7F-FB0C-FF49-9329-62C762B38169}" sibTransId="{638F3C39-1D5E-2D48-8DFD-7F4FB6FDEC64}"/>
    <dgm:cxn modelId="{33486FEE-AD68-2642-BA52-F1C1004F6CD4}" srcId="{C711F8B6-2A34-5842-AF92-1DD4FB6E074B}" destId="{FFE61DE6-88FE-8F41-9CCA-759AA3B5FC7B}" srcOrd="2" destOrd="0" parTransId="{A362BD9C-8C3D-374A-AE7C-C25DD219E19D}" sibTransId="{0BFB9A46-DF68-E145-AAAC-1A1EFB872BEE}"/>
    <dgm:cxn modelId="{035443E0-DA35-404A-9181-52B40055B9D9}" srcId="{C711F8B6-2A34-5842-AF92-1DD4FB6E074B}" destId="{F6CECD3F-BA69-BE49-BB55-D37C1CD4C9E2}" srcOrd="0" destOrd="0" parTransId="{67863280-E6DD-BD4E-A744-1E758A4027D2}" sibTransId="{4744D0F1-02D1-6F41-8645-7164CF0AC363}"/>
    <dgm:cxn modelId="{623B2AC9-0AF5-4F77-AD9B-40C451C38E9B}" type="presParOf" srcId="{123093A2-F896-CE42-86C4-B0236065E750}" destId="{FBF7F6F7-2DF9-CE43-BC3F-91CA5BDC2A88}" srcOrd="0" destOrd="0" presId="urn:microsoft.com/office/officeart/2005/8/layout/equation2"/>
    <dgm:cxn modelId="{412AC696-CE54-43F2-98E8-5AA60BEA779B}" type="presParOf" srcId="{FBF7F6F7-2DF9-CE43-BC3F-91CA5BDC2A88}" destId="{C6342AE2-0DB1-F440-A9C9-FC2548B7381A}" srcOrd="0" destOrd="0" presId="urn:microsoft.com/office/officeart/2005/8/layout/equation2"/>
    <dgm:cxn modelId="{99BC31A9-28C4-4C69-B13D-B85611C32D7D}" type="presParOf" srcId="{FBF7F6F7-2DF9-CE43-BC3F-91CA5BDC2A88}" destId="{55DB8608-82E5-1E41-A043-E931B3D19A3F}" srcOrd="1" destOrd="0" presId="urn:microsoft.com/office/officeart/2005/8/layout/equation2"/>
    <dgm:cxn modelId="{593CC293-D33B-4215-9BB8-B01EE36A0655}" type="presParOf" srcId="{FBF7F6F7-2DF9-CE43-BC3F-91CA5BDC2A88}" destId="{393B6A8A-BB0C-0640-A2BF-DF2692ADB272}" srcOrd="2" destOrd="0" presId="urn:microsoft.com/office/officeart/2005/8/layout/equation2"/>
    <dgm:cxn modelId="{E19B4953-F1C6-4962-9AA4-6F36FD547AB8}" type="presParOf" srcId="{FBF7F6F7-2DF9-CE43-BC3F-91CA5BDC2A88}" destId="{2480E6BC-F7B8-4A43-8B1D-300874DED472}" srcOrd="3" destOrd="0" presId="urn:microsoft.com/office/officeart/2005/8/layout/equation2"/>
    <dgm:cxn modelId="{05F10B37-D80E-447B-AF9D-274F40E41211}" type="presParOf" srcId="{FBF7F6F7-2DF9-CE43-BC3F-91CA5BDC2A88}" destId="{1C0DC0DB-26A0-0844-9615-483CFFB86B3F}" srcOrd="4" destOrd="0" presId="urn:microsoft.com/office/officeart/2005/8/layout/equation2"/>
    <dgm:cxn modelId="{008FEDD5-015D-4BFF-B987-D309D175DCAA}" type="presParOf" srcId="{123093A2-F896-CE42-86C4-B0236065E750}" destId="{48449853-9388-4141-8CDA-A5125450DAF1}" srcOrd="1" destOrd="0" presId="urn:microsoft.com/office/officeart/2005/8/layout/equation2"/>
    <dgm:cxn modelId="{43AAE151-9518-4408-A46D-B72A0DF6FBEB}" type="presParOf" srcId="{48449853-9388-4141-8CDA-A5125450DAF1}" destId="{FFE032E7-76B5-F641-93D9-5CB25CA1F9A4}" srcOrd="0" destOrd="0" presId="urn:microsoft.com/office/officeart/2005/8/layout/equation2"/>
    <dgm:cxn modelId="{E6147F9C-D03A-4D61-A8CF-74BF87E0B42B}" type="presParOf" srcId="{123093A2-F896-CE42-86C4-B0236065E750}" destId="{4B5B0614-08D4-CD48-8209-C4F284148EE3}" srcOrd="2" destOrd="0" presId="urn:microsoft.com/office/officeart/2005/8/layout/equati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F10144-5588-5E4C-BFB3-9C29F55DBC84}" type="doc">
      <dgm:prSet loTypeId="urn:microsoft.com/office/officeart/2005/8/layout/cycle7" loCatId="cycle" qsTypeId="urn:microsoft.com/office/officeart/2005/8/quickstyle/simple4" qsCatId="simple" csTypeId="urn:microsoft.com/office/officeart/2005/8/colors/accent1_2#12" csCatId="accent1" phldr="1"/>
      <dgm:spPr/>
      <dgm:t>
        <a:bodyPr/>
        <a:lstStyle/>
        <a:p>
          <a:endParaRPr lang="en-US"/>
        </a:p>
      </dgm:t>
    </dgm:pt>
    <dgm:pt modelId="{E960A56B-D0BD-064B-AB1F-156F8EDAB324}">
      <dgm:prSet phldrT="[Text]" custT="1"/>
      <dgm:spPr/>
      <dgm:t>
        <a:bodyPr/>
        <a:lstStyle/>
        <a:p>
          <a:r>
            <a:rPr lang="en-US" sz="2200" b="1" dirty="0" smtClean="0">
              <a:solidFill>
                <a:srgbClr val="000090"/>
              </a:solidFill>
              <a:latin typeface="Chalkboard"/>
              <a:cs typeface="Chalkboard"/>
            </a:rPr>
            <a:t>Student Service</a:t>
          </a:r>
        </a:p>
        <a:p>
          <a:r>
            <a:rPr lang="en-US" sz="2200" b="1" dirty="0" smtClean="0">
              <a:solidFill>
                <a:srgbClr val="000090"/>
              </a:solidFill>
              <a:latin typeface="Chalkboard"/>
              <a:cs typeface="Chalkboard"/>
            </a:rPr>
            <a:t>Action Learning</a:t>
          </a:r>
          <a:endParaRPr lang="en-US" sz="2200" b="1" dirty="0">
            <a:solidFill>
              <a:srgbClr val="000090"/>
            </a:solidFill>
            <a:latin typeface="Chalkboard"/>
            <a:cs typeface="Chalkboard"/>
          </a:endParaRPr>
        </a:p>
      </dgm:t>
    </dgm:pt>
    <dgm:pt modelId="{19EBC638-56CA-7F4F-9C4B-A04E557F9450}" type="parTrans" cxnId="{D365F3BB-EAF2-104C-8B9F-C0C629235E48}">
      <dgm:prSet/>
      <dgm:spPr/>
      <dgm:t>
        <a:bodyPr/>
        <a:lstStyle/>
        <a:p>
          <a:endParaRPr lang="en-US"/>
        </a:p>
      </dgm:t>
    </dgm:pt>
    <dgm:pt modelId="{F14C1BB4-E3A6-604F-B7CD-B1B87B2C5CEE}" type="sibTrans" cxnId="{D365F3BB-EAF2-104C-8B9F-C0C629235E48}">
      <dgm:prSet/>
      <dgm:spPr/>
      <dgm:t>
        <a:bodyPr/>
        <a:lstStyle/>
        <a:p>
          <a:endParaRPr lang="en-US"/>
        </a:p>
      </dgm:t>
    </dgm:pt>
    <dgm:pt modelId="{21527427-0497-3E43-994F-B9B1CE71D934}">
      <dgm:prSet phldrT="[Text]" custT="1"/>
      <dgm:spPr/>
      <dgm:t>
        <a:bodyPr/>
        <a:lstStyle/>
        <a:p>
          <a:r>
            <a:rPr lang="en-US" sz="2200" b="1" dirty="0" smtClean="0">
              <a:solidFill>
                <a:srgbClr val="000090"/>
              </a:solidFill>
              <a:latin typeface="Chalkboard"/>
              <a:cs typeface="Chalkboard"/>
            </a:rPr>
            <a:t>Faculty</a:t>
          </a:r>
        </a:p>
        <a:p>
          <a:r>
            <a:rPr lang="en-US" sz="2200" b="1" dirty="0" smtClean="0">
              <a:solidFill>
                <a:srgbClr val="000090"/>
              </a:solidFill>
              <a:latin typeface="Chalkboard"/>
              <a:cs typeface="Chalkboard"/>
            </a:rPr>
            <a:t>Teaching</a:t>
          </a:r>
        </a:p>
        <a:p>
          <a:r>
            <a:rPr lang="en-US" sz="2200" b="1" dirty="0" smtClean="0">
              <a:solidFill>
                <a:srgbClr val="000090"/>
              </a:solidFill>
              <a:latin typeface="Chalkboard"/>
              <a:cs typeface="Chalkboard"/>
            </a:rPr>
            <a:t>Coursework</a:t>
          </a:r>
          <a:endParaRPr lang="en-US" sz="2200" b="1" dirty="0">
            <a:solidFill>
              <a:srgbClr val="000090"/>
            </a:solidFill>
            <a:latin typeface="Chalkboard"/>
            <a:cs typeface="Chalkboard"/>
          </a:endParaRPr>
        </a:p>
      </dgm:t>
    </dgm:pt>
    <dgm:pt modelId="{3BFD968D-5E0F-C940-86D8-0FA31233320F}" type="parTrans" cxnId="{0BF54D7B-DCBA-3C43-9C63-37AF6342EDB5}">
      <dgm:prSet/>
      <dgm:spPr/>
      <dgm:t>
        <a:bodyPr/>
        <a:lstStyle/>
        <a:p>
          <a:endParaRPr lang="en-US"/>
        </a:p>
      </dgm:t>
    </dgm:pt>
    <dgm:pt modelId="{7EE60A5B-2AF4-5344-A513-CF95D205BABB}" type="sibTrans" cxnId="{0BF54D7B-DCBA-3C43-9C63-37AF6342EDB5}">
      <dgm:prSet/>
      <dgm:spPr/>
      <dgm:t>
        <a:bodyPr/>
        <a:lstStyle/>
        <a:p>
          <a:endParaRPr lang="en-US"/>
        </a:p>
      </dgm:t>
    </dgm:pt>
    <dgm:pt modelId="{17A38D8F-B1B6-1F42-B647-D19BCD31E35F}">
      <dgm:prSet phldrT="[Text]" custT="1"/>
      <dgm:spPr/>
      <dgm:t>
        <a:bodyPr/>
        <a:lstStyle/>
        <a:p>
          <a:r>
            <a:rPr lang="en-US" sz="2200" b="1" dirty="0" smtClean="0">
              <a:solidFill>
                <a:srgbClr val="000090"/>
              </a:solidFill>
              <a:latin typeface="Chalkboard"/>
              <a:cs typeface="Chalkboard"/>
            </a:rPr>
            <a:t>Community Needs/</a:t>
          </a:r>
        </a:p>
        <a:p>
          <a:r>
            <a:rPr lang="en-US" sz="2200" b="1" dirty="0" smtClean="0">
              <a:solidFill>
                <a:srgbClr val="000090"/>
              </a:solidFill>
              <a:latin typeface="Chalkboard"/>
              <a:cs typeface="Chalkboard"/>
            </a:rPr>
            <a:t>Social Issues</a:t>
          </a:r>
          <a:endParaRPr lang="en-US" sz="2200" b="1" dirty="0">
            <a:solidFill>
              <a:srgbClr val="000090"/>
            </a:solidFill>
            <a:latin typeface="Chalkboard"/>
            <a:cs typeface="Chalkboard"/>
          </a:endParaRPr>
        </a:p>
      </dgm:t>
    </dgm:pt>
    <dgm:pt modelId="{B4550769-CCF0-BD4A-93E5-D701AAC68ED3}" type="parTrans" cxnId="{1A47794F-4515-E641-9641-15BCC0260FFD}">
      <dgm:prSet/>
      <dgm:spPr/>
      <dgm:t>
        <a:bodyPr/>
        <a:lstStyle/>
        <a:p>
          <a:endParaRPr lang="en-US"/>
        </a:p>
      </dgm:t>
    </dgm:pt>
    <dgm:pt modelId="{AFC1906C-F817-5041-9F52-4EAAF8B6BE7E}" type="sibTrans" cxnId="{1A47794F-4515-E641-9641-15BCC0260FFD}">
      <dgm:prSet/>
      <dgm:spPr/>
      <dgm:t>
        <a:bodyPr/>
        <a:lstStyle/>
        <a:p>
          <a:endParaRPr lang="en-US"/>
        </a:p>
      </dgm:t>
    </dgm:pt>
    <dgm:pt modelId="{2F61FFFA-D12F-EE4F-99FD-9CA2E51D20BE}" type="pres">
      <dgm:prSet presAssocID="{B0F10144-5588-5E4C-BFB3-9C29F55DBC84}" presName="Name0" presStyleCnt="0">
        <dgm:presLayoutVars>
          <dgm:dir/>
          <dgm:resizeHandles val="exact"/>
        </dgm:presLayoutVars>
      </dgm:prSet>
      <dgm:spPr/>
      <dgm:t>
        <a:bodyPr/>
        <a:lstStyle/>
        <a:p>
          <a:endParaRPr lang="en-US"/>
        </a:p>
      </dgm:t>
    </dgm:pt>
    <dgm:pt modelId="{06D93CE8-5646-7944-A92C-C1D46088DDD1}" type="pres">
      <dgm:prSet presAssocID="{E960A56B-D0BD-064B-AB1F-156F8EDAB324}" presName="node" presStyleLbl="node1" presStyleIdx="0" presStyleCnt="3" custScaleX="115000" custScaleY="103017">
        <dgm:presLayoutVars>
          <dgm:bulletEnabled val="1"/>
        </dgm:presLayoutVars>
      </dgm:prSet>
      <dgm:spPr/>
      <dgm:t>
        <a:bodyPr/>
        <a:lstStyle/>
        <a:p>
          <a:endParaRPr lang="en-US"/>
        </a:p>
      </dgm:t>
    </dgm:pt>
    <dgm:pt modelId="{C938DD9A-D478-5846-BCD9-B922C5106E16}" type="pres">
      <dgm:prSet presAssocID="{F14C1BB4-E3A6-604F-B7CD-B1B87B2C5CEE}" presName="sibTrans" presStyleLbl="sibTrans2D1" presStyleIdx="0" presStyleCnt="3"/>
      <dgm:spPr/>
      <dgm:t>
        <a:bodyPr/>
        <a:lstStyle/>
        <a:p>
          <a:endParaRPr lang="en-US"/>
        </a:p>
      </dgm:t>
    </dgm:pt>
    <dgm:pt modelId="{820501CC-695D-5649-8272-AF03A9702B07}" type="pres">
      <dgm:prSet presAssocID="{F14C1BB4-E3A6-604F-B7CD-B1B87B2C5CEE}" presName="connectorText" presStyleLbl="sibTrans2D1" presStyleIdx="0" presStyleCnt="3"/>
      <dgm:spPr/>
      <dgm:t>
        <a:bodyPr/>
        <a:lstStyle/>
        <a:p>
          <a:endParaRPr lang="en-US"/>
        </a:p>
      </dgm:t>
    </dgm:pt>
    <dgm:pt modelId="{DB695AE9-D526-C342-8090-1217BEFC023B}" type="pres">
      <dgm:prSet presAssocID="{21527427-0497-3E43-994F-B9B1CE71D934}" presName="node" presStyleLbl="node1" presStyleIdx="1" presStyleCnt="3">
        <dgm:presLayoutVars>
          <dgm:bulletEnabled val="1"/>
        </dgm:presLayoutVars>
      </dgm:prSet>
      <dgm:spPr/>
      <dgm:t>
        <a:bodyPr/>
        <a:lstStyle/>
        <a:p>
          <a:endParaRPr lang="en-US"/>
        </a:p>
      </dgm:t>
    </dgm:pt>
    <dgm:pt modelId="{A060CBF1-288E-FB42-90B5-E48FBE0E0911}" type="pres">
      <dgm:prSet presAssocID="{7EE60A5B-2AF4-5344-A513-CF95D205BABB}" presName="sibTrans" presStyleLbl="sibTrans2D1" presStyleIdx="1" presStyleCnt="3"/>
      <dgm:spPr/>
      <dgm:t>
        <a:bodyPr/>
        <a:lstStyle/>
        <a:p>
          <a:endParaRPr lang="en-US"/>
        </a:p>
      </dgm:t>
    </dgm:pt>
    <dgm:pt modelId="{ABADCD97-AD6D-4F45-8F93-3C532FF4DDEF}" type="pres">
      <dgm:prSet presAssocID="{7EE60A5B-2AF4-5344-A513-CF95D205BABB}" presName="connectorText" presStyleLbl="sibTrans2D1" presStyleIdx="1" presStyleCnt="3"/>
      <dgm:spPr/>
      <dgm:t>
        <a:bodyPr/>
        <a:lstStyle/>
        <a:p>
          <a:endParaRPr lang="en-US"/>
        </a:p>
      </dgm:t>
    </dgm:pt>
    <dgm:pt modelId="{A33A86BE-5611-3B4F-9BA7-172C8D46C7CA}" type="pres">
      <dgm:prSet presAssocID="{17A38D8F-B1B6-1F42-B647-D19BCD31E35F}" presName="node" presStyleLbl="node1" presStyleIdx="2" presStyleCnt="3">
        <dgm:presLayoutVars>
          <dgm:bulletEnabled val="1"/>
        </dgm:presLayoutVars>
      </dgm:prSet>
      <dgm:spPr/>
      <dgm:t>
        <a:bodyPr/>
        <a:lstStyle/>
        <a:p>
          <a:endParaRPr lang="en-US"/>
        </a:p>
      </dgm:t>
    </dgm:pt>
    <dgm:pt modelId="{BC00F38D-431D-DE41-BDDA-7E261CBEDA49}" type="pres">
      <dgm:prSet presAssocID="{AFC1906C-F817-5041-9F52-4EAAF8B6BE7E}" presName="sibTrans" presStyleLbl="sibTrans2D1" presStyleIdx="2" presStyleCnt="3"/>
      <dgm:spPr/>
      <dgm:t>
        <a:bodyPr/>
        <a:lstStyle/>
        <a:p>
          <a:endParaRPr lang="en-US"/>
        </a:p>
      </dgm:t>
    </dgm:pt>
    <dgm:pt modelId="{5C2536C9-8D88-E149-9939-782263DA855B}" type="pres">
      <dgm:prSet presAssocID="{AFC1906C-F817-5041-9F52-4EAAF8B6BE7E}" presName="connectorText" presStyleLbl="sibTrans2D1" presStyleIdx="2" presStyleCnt="3"/>
      <dgm:spPr/>
      <dgm:t>
        <a:bodyPr/>
        <a:lstStyle/>
        <a:p>
          <a:endParaRPr lang="en-US"/>
        </a:p>
      </dgm:t>
    </dgm:pt>
  </dgm:ptLst>
  <dgm:cxnLst>
    <dgm:cxn modelId="{FA666F48-9D4A-4DC8-A150-D12429630E13}" type="presOf" srcId="{21527427-0497-3E43-994F-B9B1CE71D934}" destId="{DB695AE9-D526-C342-8090-1217BEFC023B}" srcOrd="0" destOrd="0" presId="urn:microsoft.com/office/officeart/2005/8/layout/cycle7"/>
    <dgm:cxn modelId="{D365F3BB-EAF2-104C-8B9F-C0C629235E48}" srcId="{B0F10144-5588-5E4C-BFB3-9C29F55DBC84}" destId="{E960A56B-D0BD-064B-AB1F-156F8EDAB324}" srcOrd="0" destOrd="0" parTransId="{19EBC638-56CA-7F4F-9C4B-A04E557F9450}" sibTransId="{F14C1BB4-E3A6-604F-B7CD-B1B87B2C5CEE}"/>
    <dgm:cxn modelId="{2FDF71CE-7DD6-4529-BF12-3070FA6E2AB6}" type="presOf" srcId="{AFC1906C-F817-5041-9F52-4EAAF8B6BE7E}" destId="{BC00F38D-431D-DE41-BDDA-7E261CBEDA49}" srcOrd="0" destOrd="0" presId="urn:microsoft.com/office/officeart/2005/8/layout/cycle7"/>
    <dgm:cxn modelId="{12FE06E2-BA66-4371-A611-3710195AEB1D}" type="presOf" srcId="{7EE60A5B-2AF4-5344-A513-CF95D205BABB}" destId="{A060CBF1-288E-FB42-90B5-E48FBE0E0911}" srcOrd="0" destOrd="0" presId="urn:microsoft.com/office/officeart/2005/8/layout/cycle7"/>
    <dgm:cxn modelId="{0BF54D7B-DCBA-3C43-9C63-37AF6342EDB5}" srcId="{B0F10144-5588-5E4C-BFB3-9C29F55DBC84}" destId="{21527427-0497-3E43-994F-B9B1CE71D934}" srcOrd="1" destOrd="0" parTransId="{3BFD968D-5E0F-C940-86D8-0FA31233320F}" sibTransId="{7EE60A5B-2AF4-5344-A513-CF95D205BABB}"/>
    <dgm:cxn modelId="{EFD3B8FE-A51F-4739-8F3D-4BAB3F18B7B0}" type="presOf" srcId="{AFC1906C-F817-5041-9F52-4EAAF8B6BE7E}" destId="{5C2536C9-8D88-E149-9939-782263DA855B}" srcOrd="1" destOrd="0" presId="urn:microsoft.com/office/officeart/2005/8/layout/cycle7"/>
    <dgm:cxn modelId="{81A1D689-B40D-423B-ABA5-73A352C49D4E}" type="presOf" srcId="{B0F10144-5588-5E4C-BFB3-9C29F55DBC84}" destId="{2F61FFFA-D12F-EE4F-99FD-9CA2E51D20BE}" srcOrd="0" destOrd="0" presId="urn:microsoft.com/office/officeart/2005/8/layout/cycle7"/>
    <dgm:cxn modelId="{20DBF51C-01B4-491E-831E-D04588143DE0}" type="presOf" srcId="{E960A56B-D0BD-064B-AB1F-156F8EDAB324}" destId="{06D93CE8-5646-7944-A92C-C1D46088DDD1}" srcOrd="0" destOrd="0" presId="urn:microsoft.com/office/officeart/2005/8/layout/cycle7"/>
    <dgm:cxn modelId="{2CE925E2-BE1C-40F3-B88C-E11147133145}" type="presOf" srcId="{7EE60A5B-2AF4-5344-A513-CF95D205BABB}" destId="{ABADCD97-AD6D-4F45-8F93-3C532FF4DDEF}" srcOrd="1" destOrd="0" presId="urn:microsoft.com/office/officeart/2005/8/layout/cycle7"/>
    <dgm:cxn modelId="{58048E03-D0BB-4D26-B74E-8581D2A883EA}" type="presOf" srcId="{F14C1BB4-E3A6-604F-B7CD-B1B87B2C5CEE}" destId="{C938DD9A-D478-5846-BCD9-B922C5106E16}" srcOrd="0" destOrd="0" presId="urn:microsoft.com/office/officeart/2005/8/layout/cycle7"/>
    <dgm:cxn modelId="{1A47794F-4515-E641-9641-15BCC0260FFD}" srcId="{B0F10144-5588-5E4C-BFB3-9C29F55DBC84}" destId="{17A38D8F-B1B6-1F42-B647-D19BCD31E35F}" srcOrd="2" destOrd="0" parTransId="{B4550769-CCF0-BD4A-93E5-D701AAC68ED3}" sibTransId="{AFC1906C-F817-5041-9F52-4EAAF8B6BE7E}"/>
    <dgm:cxn modelId="{7BD478E2-2E34-4877-9214-C032A31D5ADB}" type="presOf" srcId="{F14C1BB4-E3A6-604F-B7CD-B1B87B2C5CEE}" destId="{820501CC-695D-5649-8272-AF03A9702B07}" srcOrd="1" destOrd="0" presId="urn:microsoft.com/office/officeart/2005/8/layout/cycle7"/>
    <dgm:cxn modelId="{2FCB3468-F25B-4C72-8A64-0824BE46920D}" type="presOf" srcId="{17A38D8F-B1B6-1F42-B647-D19BCD31E35F}" destId="{A33A86BE-5611-3B4F-9BA7-172C8D46C7CA}" srcOrd="0" destOrd="0" presId="urn:microsoft.com/office/officeart/2005/8/layout/cycle7"/>
    <dgm:cxn modelId="{C7B15179-17B7-4916-92D3-0333783A9545}" type="presParOf" srcId="{2F61FFFA-D12F-EE4F-99FD-9CA2E51D20BE}" destId="{06D93CE8-5646-7944-A92C-C1D46088DDD1}" srcOrd="0" destOrd="0" presId="urn:microsoft.com/office/officeart/2005/8/layout/cycle7"/>
    <dgm:cxn modelId="{C44B3BCF-0F9C-4039-B5A4-364939F4536E}" type="presParOf" srcId="{2F61FFFA-D12F-EE4F-99FD-9CA2E51D20BE}" destId="{C938DD9A-D478-5846-BCD9-B922C5106E16}" srcOrd="1" destOrd="0" presId="urn:microsoft.com/office/officeart/2005/8/layout/cycle7"/>
    <dgm:cxn modelId="{3101E2B0-2BAF-4689-A4C2-BFD0F734071C}" type="presParOf" srcId="{C938DD9A-D478-5846-BCD9-B922C5106E16}" destId="{820501CC-695D-5649-8272-AF03A9702B07}" srcOrd="0" destOrd="0" presId="urn:microsoft.com/office/officeart/2005/8/layout/cycle7"/>
    <dgm:cxn modelId="{9885276E-B0FF-4287-A98E-EDE67AC90B45}" type="presParOf" srcId="{2F61FFFA-D12F-EE4F-99FD-9CA2E51D20BE}" destId="{DB695AE9-D526-C342-8090-1217BEFC023B}" srcOrd="2" destOrd="0" presId="urn:microsoft.com/office/officeart/2005/8/layout/cycle7"/>
    <dgm:cxn modelId="{C4BBCC62-39D0-4A99-990E-B43B8ADA2531}" type="presParOf" srcId="{2F61FFFA-D12F-EE4F-99FD-9CA2E51D20BE}" destId="{A060CBF1-288E-FB42-90B5-E48FBE0E0911}" srcOrd="3" destOrd="0" presId="urn:microsoft.com/office/officeart/2005/8/layout/cycle7"/>
    <dgm:cxn modelId="{23429009-81FE-44D1-B0ED-BBF3F87D60F8}" type="presParOf" srcId="{A060CBF1-288E-FB42-90B5-E48FBE0E0911}" destId="{ABADCD97-AD6D-4F45-8F93-3C532FF4DDEF}" srcOrd="0" destOrd="0" presId="urn:microsoft.com/office/officeart/2005/8/layout/cycle7"/>
    <dgm:cxn modelId="{715F370C-4973-4DD8-AF7D-C4EE1159398A}" type="presParOf" srcId="{2F61FFFA-D12F-EE4F-99FD-9CA2E51D20BE}" destId="{A33A86BE-5611-3B4F-9BA7-172C8D46C7CA}" srcOrd="4" destOrd="0" presId="urn:microsoft.com/office/officeart/2005/8/layout/cycle7"/>
    <dgm:cxn modelId="{00D925A3-91BB-4F99-BF05-69816CCF2E98}" type="presParOf" srcId="{2F61FFFA-D12F-EE4F-99FD-9CA2E51D20BE}" destId="{BC00F38D-431D-DE41-BDDA-7E261CBEDA49}" srcOrd="5" destOrd="0" presId="urn:microsoft.com/office/officeart/2005/8/layout/cycle7"/>
    <dgm:cxn modelId="{AC30EABD-6412-491E-A659-3CF2577CD51E}" type="presParOf" srcId="{BC00F38D-431D-DE41-BDDA-7E261CBEDA49}" destId="{5C2536C9-8D88-E149-9939-782263DA855B}" srcOrd="0" destOrd="0" presId="urn:microsoft.com/office/officeart/2005/8/layout/cycle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DBB09F-4C5A-2C49-A568-B55152274373}" type="doc">
      <dgm:prSet loTypeId="urn:microsoft.com/office/officeart/2005/8/layout/radial5" loCatId="relationship" qsTypeId="urn:microsoft.com/office/officeart/2005/8/quickstyle/simple4" qsCatId="simple" csTypeId="urn:microsoft.com/office/officeart/2005/8/colors/accent1_2#3" csCatId="accent1" phldr="1"/>
      <dgm:spPr/>
      <dgm:t>
        <a:bodyPr/>
        <a:lstStyle/>
        <a:p>
          <a:endParaRPr lang="en-US"/>
        </a:p>
      </dgm:t>
    </dgm:pt>
    <dgm:pt modelId="{DDC25C83-9A9D-4047-BF59-F18A70C14D0F}">
      <dgm:prSet phldrT="[Text]" custT="1"/>
      <dgm:spPr/>
      <dgm:t>
        <a:bodyPr/>
        <a:lstStyle/>
        <a:p>
          <a:r>
            <a:rPr lang="en-US" sz="1500" b="1" dirty="0" smtClean="0">
              <a:solidFill>
                <a:srgbClr val="000090"/>
              </a:solidFill>
              <a:latin typeface="Chalkboard"/>
              <a:cs typeface="Chalkboard"/>
            </a:rPr>
            <a:t>STUDENTS</a:t>
          </a:r>
          <a:endParaRPr lang="en-US" sz="1500" b="1" dirty="0">
            <a:solidFill>
              <a:srgbClr val="000090"/>
            </a:solidFill>
            <a:latin typeface="Chalkboard"/>
            <a:cs typeface="Chalkboard"/>
          </a:endParaRPr>
        </a:p>
      </dgm:t>
    </dgm:pt>
    <dgm:pt modelId="{AE306575-96E0-D942-B820-69A291D6759E}" type="parTrans" cxnId="{04FC04E9-F9A3-6F44-9225-23F0E0E658FB}">
      <dgm:prSet/>
      <dgm:spPr/>
      <dgm:t>
        <a:bodyPr/>
        <a:lstStyle/>
        <a:p>
          <a:endParaRPr lang="en-US"/>
        </a:p>
      </dgm:t>
    </dgm:pt>
    <dgm:pt modelId="{135F28F0-A4B1-D64A-8072-50E6EB523B17}" type="sibTrans" cxnId="{04FC04E9-F9A3-6F44-9225-23F0E0E658FB}">
      <dgm:prSet/>
      <dgm:spPr/>
      <dgm:t>
        <a:bodyPr/>
        <a:lstStyle/>
        <a:p>
          <a:endParaRPr lang="en-US"/>
        </a:p>
      </dgm:t>
    </dgm:pt>
    <dgm:pt modelId="{C6C1EA47-D355-D040-83AB-631E402D18E6}">
      <dgm:prSet phldrT="[Text]" custT="1"/>
      <dgm:spPr/>
      <dgm:t>
        <a:bodyPr/>
        <a:lstStyle/>
        <a:p>
          <a:pPr rtl="0"/>
          <a:r>
            <a:rPr lang="en-US" sz="1500" b="1" dirty="0" smtClean="0">
              <a:solidFill>
                <a:srgbClr val="000090"/>
              </a:solidFill>
              <a:latin typeface="Chalkboard"/>
              <a:cs typeface="Chalkboard"/>
            </a:rPr>
            <a:t>relevance/importance of academics to real life</a:t>
          </a:r>
          <a:endParaRPr lang="en-US" sz="1500" dirty="0"/>
        </a:p>
      </dgm:t>
    </dgm:pt>
    <dgm:pt modelId="{ECBFA52B-B9BF-0A45-BCBB-B8A10FF5EFDB}" type="parTrans" cxnId="{06BF8427-5BA1-9241-B54D-57078A90CDF8}">
      <dgm:prSet/>
      <dgm:spPr/>
      <dgm:t>
        <a:bodyPr/>
        <a:lstStyle/>
        <a:p>
          <a:endParaRPr lang="en-US"/>
        </a:p>
      </dgm:t>
    </dgm:pt>
    <dgm:pt modelId="{6CEE13C1-7A64-0746-BE96-EAC9CBB817A7}" type="sibTrans" cxnId="{06BF8427-5BA1-9241-B54D-57078A90CDF8}">
      <dgm:prSet/>
      <dgm:spPr/>
      <dgm:t>
        <a:bodyPr/>
        <a:lstStyle/>
        <a:p>
          <a:endParaRPr lang="en-US"/>
        </a:p>
      </dgm:t>
    </dgm:pt>
    <dgm:pt modelId="{0986885E-965F-984C-9686-FB6C1A104EF8}">
      <dgm:prSet custT="1"/>
      <dgm:spPr/>
      <dgm:t>
        <a:bodyPr/>
        <a:lstStyle/>
        <a:p>
          <a:pPr rtl="0"/>
          <a:r>
            <a:rPr lang="en-US" sz="1500" b="1" dirty="0" smtClean="0">
              <a:solidFill>
                <a:srgbClr val="000090"/>
              </a:solidFill>
              <a:latin typeface="Chalkboard"/>
              <a:cs typeface="Chalkboard"/>
            </a:rPr>
            <a:t>build resumes</a:t>
          </a:r>
        </a:p>
        <a:p>
          <a:pPr rtl="0"/>
          <a:r>
            <a:rPr lang="en-US" sz="1500" b="1" dirty="0" smtClean="0">
              <a:solidFill>
                <a:srgbClr val="000090"/>
              </a:solidFill>
              <a:latin typeface="Chalkboard"/>
              <a:cs typeface="Chalkboard"/>
            </a:rPr>
            <a:t>help transfer</a:t>
          </a:r>
          <a:endParaRPr lang="en-US" sz="1500" dirty="0"/>
        </a:p>
      </dgm:t>
    </dgm:pt>
    <dgm:pt modelId="{7ACE5730-1B37-544E-9B9A-D7B3476B86ED}" type="parTrans" cxnId="{AA0EF8F5-37C7-D44F-A9CA-C70CBD787F63}">
      <dgm:prSet/>
      <dgm:spPr/>
      <dgm:t>
        <a:bodyPr/>
        <a:lstStyle/>
        <a:p>
          <a:endParaRPr lang="en-US"/>
        </a:p>
      </dgm:t>
    </dgm:pt>
    <dgm:pt modelId="{5C0C27A9-929B-364F-84C1-486565EFC9C5}" type="sibTrans" cxnId="{AA0EF8F5-37C7-D44F-A9CA-C70CBD787F63}">
      <dgm:prSet/>
      <dgm:spPr/>
      <dgm:t>
        <a:bodyPr/>
        <a:lstStyle/>
        <a:p>
          <a:endParaRPr lang="en-US"/>
        </a:p>
      </dgm:t>
    </dgm:pt>
    <dgm:pt modelId="{2005C8DB-A96B-7546-BF02-A901CCAEE1A9}">
      <dgm:prSet phldrT="[Text]" custT="1"/>
      <dgm:spPr/>
      <dgm:t>
        <a:bodyPr/>
        <a:lstStyle/>
        <a:p>
          <a:pPr rtl="0"/>
          <a:r>
            <a:rPr lang="en-US" sz="1500" b="1" dirty="0" smtClean="0">
              <a:solidFill>
                <a:srgbClr val="000090"/>
              </a:solidFill>
              <a:latin typeface="Chalkboard"/>
              <a:cs typeface="Chalkboard"/>
            </a:rPr>
            <a:t>develop skills: leadership/study skills</a:t>
          </a:r>
          <a:endParaRPr lang="en-US" sz="1500" dirty="0"/>
        </a:p>
      </dgm:t>
    </dgm:pt>
    <dgm:pt modelId="{854DBD14-F415-534C-971C-027C0BA91903}" type="parTrans" cxnId="{8DEBB5CE-1CC2-E44E-82EC-94E304B89F6A}">
      <dgm:prSet/>
      <dgm:spPr/>
      <dgm:t>
        <a:bodyPr/>
        <a:lstStyle/>
        <a:p>
          <a:endParaRPr lang="en-US"/>
        </a:p>
      </dgm:t>
    </dgm:pt>
    <dgm:pt modelId="{E77C8714-6CB0-5C44-8019-211E93C5391E}" type="sibTrans" cxnId="{8DEBB5CE-1CC2-E44E-82EC-94E304B89F6A}">
      <dgm:prSet/>
      <dgm:spPr/>
      <dgm:t>
        <a:bodyPr/>
        <a:lstStyle/>
        <a:p>
          <a:endParaRPr lang="en-US"/>
        </a:p>
      </dgm:t>
    </dgm:pt>
    <dgm:pt modelId="{E2111C4B-188C-E248-84C2-298E9D523C46}">
      <dgm:prSet phldrT="[Text]" custT="1"/>
      <dgm:spPr/>
      <dgm:t>
        <a:bodyPr/>
        <a:lstStyle/>
        <a:p>
          <a:pPr rtl="0"/>
          <a:r>
            <a:rPr lang="en-US" sz="1500" b="1" dirty="0" smtClean="0">
              <a:solidFill>
                <a:srgbClr val="000090"/>
              </a:solidFill>
              <a:latin typeface="Chalkboard"/>
              <a:cs typeface="Chalkboard"/>
            </a:rPr>
            <a:t>engage in critical thinking</a:t>
          </a:r>
          <a:endParaRPr lang="en-US" sz="1500" dirty="0"/>
        </a:p>
      </dgm:t>
    </dgm:pt>
    <dgm:pt modelId="{08DA0094-9F18-194A-B6C7-0A66D7BC4C58}" type="parTrans" cxnId="{039CC7CE-7B21-2343-8D84-23272EA5C9DC}">
      <dgm:prSet/>
      <dgm:spPr/>
      <dgm:t>
        <a:bodyPr/>
        <a:lstStyle/>
        <a:p>
          <a:endParaRPr lang="en-US"/>
        </a:p>
      </dgm:t>
    </dgm:pt>
    <dgm:pt modelId="{D863EF01-6A0F-8F4D-A400-AC995A6DCAEC}" type="sibTrans" cxnId="{039CC7CE-7B21-2343-8D84-23272EA5C9DC}">
      <dgm:prSet/>
      <dgm:spPr/>
      <dgm:t>
        <a:bodyPr/>
        <a:lstStyle/>
        <a:p>
          <a:endParaRPr lang="en-US"/>
        </a:p>
      </dgm:t>
    </dgm:pt>
    <dgm:pt modelId="{5DD3B4B8-3FA2-8943-A936-CEE1596E5CDC}">
      <dgm:prSet custT="1"/>
      <dgm:spPr/>
      <dgm:t>
        <a:bodyPr/>
        <a:lstStyle/>
        <a:p>
          <a:pPr rtl="0"/>
          <a:r>
            <a:rPr lang="en-US" sz="1500" b="1" dirty="0" smtClean="0">
              <a:solidFill>
                <a:srgbClr val="000090"/>
              </a:solidFill>
              <a:latin typeface="Chalkboard"/>
              <a:cs typeface="Chalkboard"/>
            </a:rPr>
            <a:t>develop</a:t>
          </a:r>
          <a:r>
            <a:rPr lang="en-US" sz="1500" dirty="0" smtClean="0"/>
            <a:t> </a:t>
          </a:r>
          <a:r>
            <a:rPr lang="en-US" sz="1500" b="1" dirty="0" smtClean="0">
              <a:solidFill>
                <a:srgbClr val="000090"/>
              </a:solidFill>
              <a:latin typeface="Chalkboard"/>
              <a:cs typeface="Chalkboard"/>
            </a:rPr>
            <a:t>community awareness; broaden perspectives</a:t>
          </a:r>
          <a:endParaRPr lang="en-US" sz="1500" b="1" dirty="0">
            <a:solidFill>
              <a:srgbClr val="000090"/>
            </a:solidFill>
            <a:latin typeface="Chalkboard"/>
            <a:cs typeface="Chalkboard"/>
          </a:endParaRPr>
        </a:p>
      </dgm:t>
    </dgm:pt>
    <dgm:pt modelId="{564AC712-A3BD-D044-99A2-94D2A292A92A}" type="parTrans" cxnId="{01B16A27-2722-4B4A-A4F3-3378A56F893B}">
      <dgm:prSet/>
      <dgm:spPr/>
      <dgm:t>
        <a:bodyPr/>
        <a:lstStyle/>
        <a:p>
          <a:endParaRPr lang="en-US"/>
        </a:p>
      </dgm:t>
    </dgm:pt>
    <dgm:pt modelId="{C87BC8E8-A55F-F040-B9B0-B7A21DFE47AB}" type="sibTrans" cxnId="{01B16A27-2722-4B4A-A4F3-3378A56F893B}">
      <dgm:prSet/>
      <dgm:spPr/>
      <dgm:t>
        <a:bodyPr/>
        <a:lstStyle/>
        <a:p>
          <a:endParaRPr lang="en-US"/>
        </a:p>
      </dgm:t>
    </dgm:pt>
    <dgm:pt modelId="{C5E211CC-98B5-E047-898F-0E9F0EB217B4}">
      <dgm:prSet phldrT="[Text]" custT="1"/>
      <dgm:spPr/>
      <dgm:t>
        <a:bodyPr/>
        <a:lstStyle/>
        <a:p>
          <a:pPr rtl="0"/>
          <a:r>
            <a:rPr lang="en-US" sz="1500" b="1" dirty="0" smtClean="0">
              <a:solidFill>
                <a:srgbClr val="000090"/>
              </a:solidFill>
              <a:latin typeface="Chalkboard"/>
              <a:cs typeface="Chalkboard"/>
            </a:rPr>
            <a:t>improve self-esteem: make a difference</a:t>
          </a:r>
          <a:endParaRPr lang="en-US" sz="1500" dirty="0"/>
        </a:p>
      </dgm:t>
    </dgm:pt>
    <dgm:pt modelId="{90223499-A114-4141-8C09-38763100FE5A}" type="parTrans" cxnId="{08DE1C8A-37AB-ED4E-8E99-052E2A65FBEF}">
      <dgm:prSet/>
      <dgm:spPr/>
      <dgm:t>
        <a:bodyPr/>
        <a:lstStyle/>
        <a:p>
          <a:endParaRPr lang="en-US"/>
        </a:p>
      </dgm:t>
    </dgm:pt>
    <dgm:pt modelId="{B83757BC-00D1-5C4F-A848-CEB9ADE19AD2}" type="sibTrans" cxnId="{08DE1C8A-37AB-ED4E-8E99-052E2A65FBEF}">
      <dgm:prSet/>
      <dgm:spPr/>
      <dgm:t>
        <a:bodyPr/>
        <a:lstStyle/>
        <a:p>
          <a:endParaRPr lang="en-US"/>
        </a:p>
      </dgm:t>
    </dgm:pt>
    <dgm:pt modelId="{918D94A3-6668-A544-82F1-8CE3336C4D70}" type="pres">
      <dgm:prSet presAssocID="{75DBB09F-4C5A-2C49-A568-B55152274373}" presName="Name0" presStyleCnt="0">
        <dgm:presLayoutVars>
          <dgm:chMax val="1"/>
          <dgm:dir/>
          <dgm:animLvl val="ctr"/>
          <dgm:resizeHandles val="exact"/>
        </dgm:presLayoutVars>
      </dgm:prSet>
      <dgm:spPr/>
      <dgm:t>
        <a:bodyPr/>
        <a:lstStyle/>
        <a:p>
          <a:endParaRPr lang="en-US"/>
        </a:p>
      </dgm:t>
    </dgm:pt>
    <dgm:pt modelId="{B15E21FF-E7F2-A546-ADCC-68193BEF3EC2}" type="pres">
      <dgm:prSet presAssocID="{DDC25C83-9A9D-4047-BF59-F18A70C14D0F}" presName="centerShape" presStyleLbl="node0" presStyleIdx="0" presStyleCnt="1" custScaleX="175754" custScaleY="104852"/>
      <dgm:spPr/>
      <dgm:t>
        <a:bodyPr/>
        <a:lstStyle/>
        <a:p>
          <a:endParaRPr lang="en-US"/>
        </a:p>
      </dgm:t>
    </dgm:pt>
    <dgm:pt modelId="{5235557C-604B-8D45-ABFB-69804B8FB65C}" type="pres">
      <dgm:prSet presAssocID="{ECBFA52B-B9BF-0A45-BCBB-B8A10FF5EFDB}" presName="parTrans" presStyleLbl="sibTrans2D1" presStyleIdx="0" presStyleCnt="6"/>
      <dgm:spPr/>
      <dgm:t>
        <a:bodyPr/>
        <a:lstStyle/>
        <a:p>
          <a:endParaRPr lang="en-US"/>
        </a:p>
      </dgm:t>
    </dgm:pt>
    <dgm:pt modelId="{73F1676C-BE5E-624D-BE60-405B912FD2A8}" type="pres">
      <dgm:prSet presAssocID="{ECBFA52B-B9BF-0A45-BCBB-B8A10FF5EFDB}" presName="connectorText" presStyleLbl="sibTrans2D1" presStyleIdx="0" presStyleCnt="6"/>
      <dgm:spPr/>
      <dgm:t>
        <a:bodyPr/>
        <a:lstStyle/>
        <a:p>
          <a:endParaRPr lang="en-US"/>
        </a:p>
      </dgm:t>
    </dgm:pt>
    <dgm:pt modelId="{845B8B42-5822-C64D-8466-1BEB5D13F926}" type="pres">
      <dgm:prSet presAssocID="{C6C1EA47-D355-D040-83AB-631E402D18E6}" presName="node" presStyleLbl="node1" presStyleIdx="0" presStyleCnt="6" custScaleX="161447" custRadScaleRad="100569" custRadScaleInc="-16645">
        <dgm:presLayoutVars>
          <dgm:bulletEnabled val="1"/>
        </dgm:presLayoutVars>
      </dgm:prSet>
      <dgm:spPr/>
      <dgm:t>
        <a:bodyPr/>
        <a:lstStyle/>
        <a:p>
          <a:endParaRPr lang="en-US"/>
        </a:p>
      </dgm:t>
    </dgm:pt>
    <dgm:pt modelId="{B665320B-01CA-1C4B-B83E-CC37155B0EF4}" type="pres">
      <dgm:prSet presAssocID="{7ACE5730-1B37-544E-9B9A-D7B3476B86ED}" presName="parTrans" presStyleLbl="sibTrans2D1" presStyleIdx="1" presStyleCnt="6"/>
      <dgm:spPr/>
      <dgm:t>
        <a:bodyPr/>
        <a:lstStyle/>
        <a:p>
          <a:endParaRPr lang="en-US"/>
        </a:p>
      </dgm:t>
    </dgm:pt>
    <dgm:pt modelId="{4E91E178-6626-9D4A-BD9B-A7397929820E}" type="pres">
      <dgm:prSet presAssocID="{7ACE5730-1B37-544E-9B9A-D7B3476B86ED}" presName="connectorText" presStyleLbl="sibTrans2D1" presStyleIdx="1" presStyleCnt="6"/>
      <dgm:spPr/>
      <dgm:t>
        <a:bodyPr/>
        <a:lstStyle/>
        <a:p>
          <a:endParaRPr lang="en-US"/>
        </a:p>
      </dgm:t>
    </dgm:pt>
    <dgm:pt modelId="{C705480A-CBC6-D24B-9461-F0F6B5CBBD25}" type="pres">
      <dgm:prSet presAssocID="{0986885E-965F-984C-9686-FB6C1A104EF8}" presName="node" presStyleLbl="node1" presStyleIdx="1" presStyleCnt="6" custScaleX="163169" custScaleY="80277" custRadScaleRad="118251" custRadScaleInc="16375">
        <dgm:presLayoutVars>
          <dgm:bulletEnabled val="1"/>
        </dgm:presLayoutVars>
      </dgm:prSet>
      <dgm:spPr/>
      <dgm:t>
        <a:bodyPr/>
        <a:lstStyle/>
        <a:p>
          <a:endParaRPr lang="en-US"/>
        </a:p>
      </dgm:t>
    </dgm:pt>
    <dgm:pt modelId="{CC8DE8AD-9A8A-C746-BCA6-EB2C3A851763}" type="pres">
      <dgm:prSet presAssocID="{90223499-A114-4141-8C09-38763100FE5A}" presName="parTrans" presStyleLbl="sibTrans2D1" presStyleIdx="2" presStyleCnt="6"/>
      <dgm:spPr/>
      <dgm:t>
        <a:bodyPr/>
        <a:lstStyle/>
        <a:p>
          <a:endParaRPr lang="en-US"/>
        </a:p>
      </dgm:t>
    </dgm:pt>
    <dgm:pt modelId="{61A32B6C-489C-7240-8889-B0D240D9E8EE}" type="pres">
      <dgm:prSet presAssocID="{90223499-A114-4141-8C09-38763100FE5A}" presName="connectorText" presStyleLbl="sibTrans2D1" presStyleIdx="2" presStyleCnt="6"/>
      <dgm:spPr/>
      <dgm:t>
        <a:bodyPr/>
        <a:lstStyle/>
        <a:p>
          <a:endParaRPr lang="en-US"/>
        </a:p>
      </dgm:t>
    </dgm:pt>
    <dgm:pt modelId="{A71BB86E-573A-4742-A429-6746712000C8}" type="pres">
      <dgm:prSet presAssocID="{C5E211CC-98B5-E047-898F-0E9F0EB217B4}" presName="node" presStyleLbl="node1" presStyleIdx="2" presStyleCnt="6" custScaleX="141669" custScaleY="93396" custRadScaleRad="123112" custRadScaleInc="-23683">
        <dgm:presLayoutVars>
          <dgm:bulletEnabled val="1"/>
        </dgm:presLayoutVars>
      </dgm:prSet>
      <dgm:spPr/>
      <dgm:t>
        <a:bodyPr/>
        <a:lstStyle/>
        <a:p>
          <a:endParaRPr lang="en-US"/>
        </a:p>
      </dgm:t>
    </dgm:pt>
    <dgm:pt modelId="{414AB366-EEF1-4348-8F84-36662D1BEAF1}" type="pres">
      <dgm:prSet presAssocID="{564AC712-A3BD-D044-99A2-94D2A292A92A}" presName="parTrans" presStyleLbl="sibTrans2D1" presStyleIdx="3" presStyleCnt="6"/>
      <dgm:spPr/>
      <dgm:t>
        <a:bodyPr/>
        <a:lstStyle/>
        <a:p>
          <a:endParaRPr lang="en-US"/>
        </a:p>
      </dgm:t>
    </dgm:pt>
    <dgm:pt modelId="{8E0EAA71-9CA4-5844-8DD0-EC62C7AB8F61}" type="pres">
      <dgm:prSet presAssocID="{564AC712-A3BD-D044-99A2-94D2A292A92A}" presName="connectorText" presStyleLbl="sibTrans2D1" presStyleIdx="3" presStyleCnt="6"/>
      <dgm:spPr/>
      <dgm:t>
        <a:bodyPr/>
        <a:lstStyle/>
        <a:p>
          <a:endParaRPr lang="en-US"/>
        </a:p>
      </dgm:t>
    </dgm:pt>
    <dgm:pt modelId="{0C64EEDC-E820-7545-B420-5CE5B0AD23C1}" type="pres">
      <dgm:prSet presAssocID="{5DD3B4B8-3FA2-8943-A936-CEE1596E5CDC}" presName="node" presStyleLbl="node1" presStyleIdx="3" presStyleCnt="6" custScaleX="183439">
        <dgm:presLayoutVars>
          <dgm:bulletEnabled val="1"/>
        </dgm:presLayoutVars>
      </dgm:prSet>
      <dgm:spPr/>
      <dgm:t>
        <a:bodyPr/>
        <a:lstStyle/>
        <a:p>
          <a:endParaRPr lang="en-US"/>
        </a:p>
      </dgm:t>
    </dgm:pt>
    <dgm:pt modelId="{A0A45540-851B-1546-B70C-17E2D97EFA7D}" type="pres">
      <dgm:prSet presAssocID="{854DBD14-F415-534C-971C-027C0BA91903}" presName="parTrans" presStyleLbl="sibTrans2D1" presStyleIdx="4" presStyleCnt="6"/>
      <dgm:spPr/>
      <dgm:t>
        <a:bodyPr/>
        <a:lstStyle/>
        <a:p>
          <a:endParaRPr lang="en-US"/>
        </a:p>
      </dgm:t>
    </dgm:pt>
    <dgm:pt modelId="{55FB5A51-8DD4-1449-89D4-FC423A1B27C1}" type="pres">
      <dgm:prSet presAssocID="{854DBD14-F415-534C-971C-027C0BA91903}" presName="connectorText" presStyleLbl="sibTrans2D1" presStyleIdx="4" presStyleCnt="6"/>
      <dgm:spPr/>
      <dgm:t>
        <a:bodyPr/>
        <a:lstStyle/>
        <a:p>
          <a:endParaRPr lang="en-US"/>
        </a:p>
      </dgm:t>
    </dgm:pt>
    <dgm:pt modelId="{D1412E1E-F6B4-754C-9E26-EC2758AC841A}" type="pres">
      <dgm:prSet presAssocID="{2005C8DB-A96B-7546-BF02-A901CCAEE1A9}" presName="node" presStyleLbl="node1" presStyleIdx="4" presStyleCnt="6" custScaleX="134266" custScaleY="76364" custRadScaleRad="118511" custRadScaleInc="44605">
        <dgm:presLayoutVars>
          <dgm:bulletEnabled val="1"/>
        </dgm:presLayoutVars>
      </dgm:prSet>
      <dgm:spPr/>
      <dgm:t>
        <a:bodyPr/>
        <a:lstStyle/>
        <a:p>
          <a:endParaRPr lang="en-US"/>
        </a:p>
      </dgm:t>
    </dgm:pt>
    <dgm:pt modelId="{CC9F7AB4-07F3-BE44-8032-6C28535E459B}" type="pres">
      <dgm:prSet presAssocID="{08DA0094-9F18-194A-B6C7-0A66D7BC4C58}" presName="parTrans" presStyleLbl="sibTrans2D1" presStyleIdx="5" presStyleCnt="6"/>
      <dgm:spPr/>
      <dgm:t>
        <a:bodyPr/>
        <a:lstStyle/>
        <a:p>
          <a:endParaRPr lang="en-US"/>
        </a:p>
      </dgm:t>
    </dgm:pt>
    <dgm:pt modelId="{F42D2A52-EEBF-6841-90B9-5C32B9DA89A2}" type="pres">
      <dgm:prSet presAssocID="{08DA0094-9F18-194A-B6C7-0A66D7BC4C58}" presName="connectorText" presStyleLbl="sibTrans2D1" presStyleIdx="5" presStyleCnt="6"/>
      <dgm:spPr/>
      <dgm:t>
        <a:bodyPr/>
        <a:lstStyle/>
        <a:p>
          <a:endParaRPr lang="en-US"/>
        </a:p>
      </dgm:t>
    </dgm:pt>
    <dgm:pt modelId="{817536BE-1B50-E340-84B7-B38176F925F0}" type="pres">
      <dgm:prSet presAssocID="{E2111C4B-188C-E248-84C2-298E9D523C46}" presName="node" presStyleLbl="node1" presStyleIdx="5" presStyleCnt="6" custScaleX="138384" custScaleY="80277" custRadScaleRad="125464" custRadScaleInc="-21483">
        <dgm:presLayoutVars>
          <dgm:bulletEnabled val="1"/>
        </dgm:presLayoutVars>
      </dgm:prSet>
      <dgm:spPr/>
      <dgm:t>
        <a:bodyPr/>
        <a:lstStyle/>
        <a:p>
          <a:endParaRPr lang="en-US"/>
        </a:p>
      </dgm:t>
    </dgm:pt>
  </dgm:ptLst>
  <dgm:cxnLst>
    <dgm:cxn modelId="{294680DB-33C2-400F-8E2F-93541C40EF9B}" type="presOf" srcId="{C5E211CC-98B5-E047-898F-0E9F0EB217B4}" destId="{A71BB86E-573A-4742-A429-6746712000C8}" srcOrd="0" destOrd="0" presId="urn:microsoft.com/office/officeart/2005/8/layout/radial5"/>
    <dgm:cxn modelId="{7BD6A499-C4CC-4125-AB3D-C7D2E30142DF}" type="presOf" srcId="{75DBB09F-4C5A-2C49-A568-B55152274373}" destId="{918D94A3-6668-A544-82F1-8CE3336C4D70}" srcOrd="0" destOrd="0" presId="urn:microsoft.com/office/officeart/2005/8/layout/radial5"/>
    <dgm:cxn modelId="{028DB60C-D237-4924-87C6-53BC68A24F00}" type="presOf" srcId="{854DBD14-F415-534C-971C-027C0BA91903}" destId="{55FB5A51-8DD4-1449-89D4-FC423A1B27C1}" srcOrd="1" destOrd="0" presId="urn:microsoft.com/office/officeart/2005/8/layout/radial5"/>
    <dgm:cxn modelId="{D0732A66-3ED0-4025-8C62-1B0F710D5DBD}" type="presOf" srcId="{90223499-A114-4141-8C09-38763100FE5A}" destId="{61A32B6C-489C-7240-8889-B0D240D9E8EE}" srcOrd="1" destOrd="0" presId="urn:microsoft.com/office/officeart/2005/8/layout/radial5"/>
    <dgm:cxn modelId="{60BA908A-E9C1-4171-87C9-DCB0974FA19D}" type="presOf" srcId="{90223499-A114-4141-8C09-38763100FE5A}" destId="{CC8DE8AD-9A8A-C746-BCA6-EB2C3A851763}" srcOrd="0" destOrd="0" presId="urn:microsoft.com/office/officeart/2005/8/layout/radial5"/>
    <dgm:cxn modelId="{5D8C9B11-3A4E-42C7-8A65-651641AABBF6}" type="presOf" srcId="{564AC712-A3BD-D044-99A2-94D2A292A92A}" destId="{414AB366-EEF1-4348-8F84-36662D1BEAF1}" srcOrd="0" destOrd="0" presId="urn:microsoft.com/office/officeart/2005/8/layout/radial5"/>
    <dgm:cxn modelId="{04FC04E9-F9A3-6F44-9225-23F0E0E658FB}" srcId="{75DBB09F-4C5A-2C49-A568-B55152274373}" destId="{DDC25C83-9A9D-4047-BF59-F18A70C14D0F}" srcOrd="0" destOrd="0" parTransId="{AE306575-96E0-D942-B820-69A291D6759E}" sibTransId="{135F28F0-A4B1-D64A-8072-50E6EB523B17}"/>
    <dgm:cxn modelId="{01B16A27-2722-4B4A-A4F3-3378A56F893B}" srcId="{DDC25C83-9A9D-4047-BF59-F18A70C14D0F}" destId="{5DD3B4B8-3FA2-8943-A936-CEE1596E5CDC}" srcOrd="3" destOrd="0" parTransId="{564AC712-A3BD-D044-99A2-94D2A292A92A}" sibTransId="{C87BC8E8-A55F-F040-B9B0-B7A21DFE47AB}"/>
    <dgm:cxn modelId="{BF5C0909-817E-4DC5-86D2-281054FF567B}" type="presOf" srcId="{DDC25C83-9A9D-4047-BF59-F18A70C14D0F}" destId="{B15E21FF-E7F2-A546-ADCC-68193BEF3EC2}" srcOrd="0" destOrd="0" presId="urn:microsoft.com/office/officeart/2005/8/layout/radial5"/>
    <dgm:cxn modelId="{A366DD08-A10D-4656-9E72-01D05FC5DCCD}" type="presOf" srcId="{ECBFA52B-B9BF-0A45-BCBB-B8A10FF5EFDB}" destId="{73F1676C-BE5E-624D-BE60-405B912FD2A8}" srcOrd="1" destOrd="0" presId="urn:microsoft.com/office/officeart/2005/8/layout/radial5"/>
    <dgm:cxn modelId="{AA700B16-A5C4-40C8-B82D-2E3E166A216B}" type="presOf" srcId="{7ACE5730-1B37-544E-9B9A-D7B3476B86ED}" destId="{4E91E178-6626-9D4A-BD9B-A7397929820E}" srcOrd="1" destOrd="0" presId="urn:microsoft.com/office/officeart/2005/8/layout/radial5"/>
    <dgm:cxn modelId="{DF8F8A2B-58AC-4336-A031-3F489916819F}" type="presOf" srcId="{0986885E-965F-984C-9686-FB6C1A104EF8}" destId="{C705480A-CBC6-D24B-9461-F0F6B5CBBD25}" srcOrd="0" destOrd="0" presId="urn:microsoft.com/office/officeart/2005/8/layout/radial5"/>
    <dgm:cxn modelId="{039CC7CE-7B21-2343-8D84-23272EA5C9DC}" srcId="{DDC25C83-9A9D-4047-BF59-F18A70C14D0F}" destId="{E2111C4B-188C-E248-84C2-298E9D523C46}" srcOrd="5" destOrd="0" parTransId="{08DA0094-9F18-194A-B6C7-0A66D7BC4C58}" sibTransId="{D863EF01-6A0F-8F4D-A400-AC995A6DCAEC}"/>
    <dgm:cxn modelId="{1C2F6396-796C-401A-8E30-BC21B6BBA7A8}" type="presOf" srcId="{564AC712-A3BD-D044-99A2-94D2A292A92A}" destId="{8E0EAA71-9CA4-5844-8DD0-EC62C7AB8F61}" srcOrd="1" destOrd="0" presId="urn:microsoft.com/office/officeart/2005/8/layout/radial5"/>
    <dgm:cxn modelId="{227D2722-51F3-4A44-9C59-CD1DB3167AD2}" type="presOf" srcId="{5DD3B4B8-3FA2-8943-A936-CEE1596E5CDC}" destId="{0C64EEDC-E820-7545-B420-5CE5B0AD23C1}" srcOrd="0" destOrd="0" presId="urn:microsoft.com/office/officeart/2005/8/layout/radial5"/>
    <dgm:cxn modelId="{BDE9C0D3-8B8F-4624-9F7C-D831AC3A5CBB}" type="presOf" srcId="{08DA0094-9F18-194A-B6C7-0A66D7BC4C58}" destId="{F42D2A52-EEBF-6841-90B9-5C32B9DA89A2}" srcOrd="1" destOrd="0" presId="urn:microsoft.com/office/officeart/2005/8/layout/radial5"/>
    <dgm:cxn modelId="{A94ADBFE-21C0-423C-B54C-BFF8FA3350F1}" type="presOf" srcId="{ECBFA52B-B9BF-0A45-BCBB-B8A10FF5EFDB}" destId="{5235557C-604B-8D45-ABFB-69804B8FB65C}" srcOrd="0" destOrd="0" presId="urn:microsoft.com/office/officeart/2005/8/layout/radial5"/>
    <dgm:cxn modelId="{8E88D800-0D34-44F1-9FDA-6CAF3EB4A3C5}" type="presOf" srcId="{C6C1EA47-D355-D040-83AB-631E402D18E6}" destId="{845B8B42-5822-C64D-8466-1BEB5D13F926}" srcOrd="0" destOrd="0" presId="urn:microsoft.com/office/officeart/2005/8/layout/radial5"/>
    <dgm:cxn modelId="{2143F261-E269-4192-98E2-83F60D76A8E9}" type="presOf" srcId="{2005C8DB-A96B-7546-BF02-A901CCAEE1A9}" destId="{D1412E1E-F6B4-754C-9E26-EC2758AC841A}" srcOrd="0" destOrd="0" presId="urn:microsoft.com/office/officeart/2005/8/layout/radial5"/>
    <dgm:cxn modelId="{96625E0F-501A-4D3B-9AA6-2A16F8EE48E2}" type="presOf" srcId="{08DA0094-9F18-194A-B6C7-0A66D7BC4C58}" destId="{CC9F7AB4-07F3-BE44-8032-6C28535E459B}" srcOrd="0" destOrd="0" presId="urn:microsoft.com/office/officeart/2005/8/layout/radial5"/>
    <dgm:cxn modelId="{08DE1C8A-37AB-ED4E-8E99-052E2A65FBEF}" srcId="{DDC25C83-9A9D-4047-BF59-F18A70C14D0F}" destId="{C5E211CC-98B5-E047-898F-0E9F0EB217B4}" srcOrd="2" destOrd="0" parTransId="{90223499-A114-4141-8C09-38763100FE5A}" sibTransId="{B83757BC-00D1-5C4F-A848-CEB9ADE19AD2}"/>
    <dgm:cxn modelId="{ACEBACB9-F2E7-4FD9-84D6-7879F28AC446}" type="presOf" srcId="{E2111C4B-188C-E248-84C2-298E9D523C46}" destId="{817536BE-1B50-E340-84B7-B38176F925F0}" srcOrd="0" destOrd="0" presId="urn:microsoft.com/office/officeart/2005/8/layout/radial5"/>
    <dgm:cxn modelId="{8DEBB5CE-1CC2-E44E-82EC-94E304B89F6A}" srcId="{DDC25C83-9A9D-4047-BF59-F18A70C14D0F}" destId="{2005C8DB-A96B-7546-BF02-A901CCAEE1A9}" srcOrd="4" destOrd="0" parTransId="{854DBD14-F415-534C-971C-027C0BA91903}" sibTransId="{E77C8714-6CB0-5C44-8019-211E93C5391E}"/>
    <dgm:cxn modelId="{7E4EA24B-BAF7-45CA-AF5F-E9EEA2C7370A}" type="presOf" srcId="{854DBD14-F415-534C-971C-027C0BA91903}" destId="{A0A45540-851B-1546-B70C-17E2D97EFA7D}" srcOrd="0" destOrd="0" presId="urn:microsoft.com/office/officeart/2005/8/layout/radial5"/>
    <dgm:cxn modelId="{06BF8427-5BA1-9241-B54D-57078A90CDF8}" srcId="{DDC25C83-9A9D-4047-BF59-F18A70C14D0F}" destId="{C6C1EA47-D355-D040-83AB-631E402D18E6}" srcOrd="0" destOrd="0" parTransId="{ECBFA52B-B9BF-0A45-BCBB-B8A10FF5EFDB}" sibTransId="{6CEE13C1-7A64-0746-BE96-EAC9CBB817A7}"/>
    <dgm:cxn modelId="{83FF594B-2912-40AA-A9CF-EDE6637AFC9E}" type="presOf" srcId="{7ACE5730-1B37-544E-9B9A-D7B3476B86ED}" destId="{B665320B-01CA-1C4B-B83E-CC37155B0EF4}" srcOrd="0" destOrd="0" presId="urn:microsoft.com/office/officeart/2005/8/layout/radial5"/>
    <dgm:cxn modelId="{AA0EF8F5-37C7-D44F-A9CA-C70CBD787F63}" srcId="{DDC25C83-9A9D-4047-BF59-F18A70C14D0F}" destId="{0986885E-965F-984C-9686-FB6C1A104EF8}" srcOrd="1" destOrd="0" parTransId="{7ACE5730-1B37-544E-9B9A-D7B3476B86ED}" sibTransId="{5C0C27A9-929B-364F-84C1-486565EFC9C5}"/>
    <dgm:cxn modelId="{F723BB0A-3A98-4B1A-AAB9-0DE606977452}" type="presParOf" srcId="{918D94A3-6668-A544-82F1-8CE3336C4D70}" destId="{B15E21FF-E7F2-A546-ADCC-68193BEF3EC2}" srcOrd="0" destOrd="0" presId="urn:microsoft.com/office/officeart/2005/8/layout/radial5"/>
    <dgm:cxn modelId="{019E16AD-BE2C-449E-B9CC-887350332F1A}" type="presParOf" srcId="{918D94A3-6668-A544-82F1-8CE3336C4D70}" destId="{5235557C-604B-8D45-ABFB-69804B8FB65C}" srcOrd="1" destOrd="0" presId="urn:microsoft.com/office/officeart/2005/8/layout/radial5"/>
    <dgm:cxn modelId="{F6E91BA1-86B3-4C59-B7C2-A38B7F6BFFBB}" type="presParOf" srcId="{5235557C-604B-8D45-ABFB-69804B8FB65C}" destId="{73F1676C-BE5E-624D-BE60-405B912FD2A8}" srcOrd="0" destOrd="0" presId="urn:microsoft.com/office/officeart/2005/8/layout/radial5"/>
    <dgm:cxn modelId="{962AC272-F40F-46C7-984D-7DD8E063373B}" type="presParOf" srcId="{918D94A3-6668-A544-82F1-8CE3336C4D70}" destId="{845B8B42-5822-C64D-8466-1BEB5D13F926}" srcOrd="2" destOrd="0" presId="urn:microsoft.com/office/officeart/2005/8/layout/radial5"/>
    <dgm:cxn modelId="{F5534907-A39F-46C5-A7D6-178309209ED9}" type="presParOf" srcId="{918D94A3-6668-A544-82F1-8CE3336C4D70}" destId="{B665320B-01CA-1C4B-B83E-CC37155B0EF4}" srcOrd="3" destOrd="0" presId="urn:microsoft.com/office/officeart/2005/8/layout/radial5"/>
    <dgm:cxn modelId="{DD75D9C1-E90C-4F74-8FE1-D151EE562BD3}" type="presParOf" srcId="{B665320B-01CA-1C4B-B83E-CC37155B0EF4}" destId="{4E91E178-6626-9D4A-BD9B-A7397929820E}" srcOrd="0" destOrd="0" presId="urn:microsoft.com/office/officeart/2005/8/layout/radial5"/>
    <dgm:cxn modelId="{A7B878C1-F3AA-4F20-B73E-7E2716290770}" type="presParOf" srcId="{918D94A3-6668-A544-82F1-8CE3336C4D70}" destId="{C705480A-CBC6-D24B-9461-F0F6B5CBBD25}" srcOrd="4" destOrd="0" presId="urn:microsoft.com/office/officeart/2005/8/layout/radial5"/>
    <dgm:cxn modelId="{A5C6751A-D2B4-4E4F-8A6B-8FDDC71123C8}" type="presParOf" srcId="{918D94A3-6668-A544-82F1-8CE3336C4D70}" destId="{CC8DE8AD-9A8A-C746-BCA6-EB2C3A851763}" srcOrd="5" destOrd="0" presId="urn:microsoft.com/office/officeart/2005/8/layout/radial5"/>
    <dgm:cxn modelId="{4010142A-B9BF-4E9A-BDF1-A0E9503B56AD}" type="presParOf" srcId="{CC8DE8AD-9A8A-C746-BCA6-EB2C3A851763}" destId="{61A32B6C-489C-7240-8889-B0D240D9E8EE}" srcOrd="0" destOrd="0" presId="urn:microsoft.com/office/officeart/2005/8/layout/radial5"/>
    <dgm:cxn modelId="{413A6CE6-182E-4013-97EE-51A704B6739C}" type="presParOf" srcId="{918D94A3-6668-A544-82F1-8CE3336C4D70}" destId="{A71BB86E-573A-4742-A429-6746712000C8}" srcOrd="6" destOrd="0" presId="urn:microsoft.com/office/officeart/2005/8/layout/radial5"/>
    <dgm:cxn modelId="{21EF1223-50DA-4D84-AC42-138D0B2EB527}" type="presParOf" srcId="{918D94A3-6668-A544-82F1-8CE3336C4D70}" destId="{414AB366-EEF1-4348-8F84-36662D1BEAF1}" srcOrd="7" destOrd="0" presId="urn:microsoft.com/office/officeart/2005/8/layout/radial5"/>
    <dgm:cxn modelId="{926D2569-76E1-4869-B440-DDA1146B8ECC}" type="presParOf" srcId="{414AB366-EEF1-4348-8F84-36662D1BEAF1}" destId="{8E0EAA71-9CA4-5844-8DD0-EC62C7AB8F61}" srcOrd="0" destOrd="0" presId="urn:microsoft.com/office/officeart/2005/8/layout/radial5"/>
    <dgm:cxn modelId="{EC9106B8-C66E-4901-B21F-199E1560CA19}" type="presParOf" srcId="{918D94A3-6668-A544-82F1-8CE3336C4D70}" destId="{0C64EEDC-E820-7545-B420-5CE5B0AD23C1}" srcOrd="8" destOrd="0" presId="urn:microsoft.com/office/officeart/2005/8/layout/radial5"/>
    <dgm:cxn modelId="{74C227FC-F859-4F6E-8474-6AD070BAA2BD}" type="presParOf" srcId="{918D94A3-6668-A544-82F1-8CE3336C4D70}" destId="{A0A45540-851B-1546-B70C-17E2D97EFA7D}" srcOrd="9" destOrd="0" presId="urn:microsoft.com/office/officeart/2005/8/layout/radial5"/>
    <dgm:cxn modelId="{03A6BF5F-CC04-41F9-9FA8-4B50D71C45A1}" type="presParOf" srcId="{A0A45540-851B-1546-B70C-17E2D97EFA7D}" destId="{55FB5A51-8DD4-1449-89D4-FC423A1B27C1}" srcOrd="0" destOrd="0" presId="urn:microsoft.com/office/officeart/2005/8/layout/radial5"/>
    <dgm:cxn modelId="{A05941AA-257F-4D0A-9648-2EED0B1EE7DC}" type="presParOf" srcId="{918D94A3-6668-A544-82F1-8CE3336C4D70}" destId="{D1412E1E-F6B4-754C-9E26-EC2758AC841A}" srcOrd="10" destOrd="0" presId="urn:microsoft.com/office/officeart/2005/8/layout/radial5"/>
    <dgm:cxn modelId="{07143BC8-7CD8-489B-9F16-E54420E5BCAE}" type="presParOf" srcId="{918D94A3-6668-A544-82F1-8CE3336C4D70}" destId="{CC9F7AB4-07F3-BE44-8032-6C28535E459B}" srcOrd="11" destOrd="0" presId="urn:microsoft.com/office/officeart/2005/8/layout/radial5"/>
    <dgm:cxn modelId="{9D35F3ED-ACD7-4CF2-86B9-D6B16DAE7888}" type="presParOf" srcId="{CC9F7AB4-07F3-BE44-8032-6C28535E459B}" destId="{F42D2A52-EEBF-6841-90B9-5C32B9DA89A2}" srcOrd="0" destOrd="0" presId="urn:microsoft.com/office/officeart/2005/8/layout/radial5"/>
    <dgm:cxn modelId="{8CFA1085-E958-4C51-9A9D-29B33CBCD636}" type="presParOf" srcId="{918D94A3-6668-A544-82F1-8CE3336C4D70}" destId="{817536BE-1B50-E340-84B7-B38176F925F0}" srcOrd="12"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D52D06-C42C-D440-B0F5-271831DCF3C8}" type="doc">
      <dgm:prSet loTypeId="urn:microsoft.com/office/officeart/2005/8/layout/radial1" loCatId="relationship" qsTypeId="urn:microsoft.com/office/officeart/2005/8/quickstyle/simple4" qsCatId="simple" csTypeId="urn:microsoft.com/office/officeart/2005/8/colors/accent1_2#4" csCatId="accent1" phldr="1"/>
      <dgm:spPr/>
      <dgm:t>
        <a:bodyPr/>
        <a:lstStyle/>
        <a:p>
          <a:endParaRPr lang="en-US"/>
        </a:p>
      </dgm:t>
    </dgm:pt>
    <dgm:pt modelId="{E2A93E51-603C-2A4A-A1AC-700764835B4F}">
      <dgm:prSet phldrT="[Text]"/>
      <dgm:spPr/>
      <dgm:t>
        <a:bodyPr/>
        <a:lstStyle/>
        <a:p>
          <a:r>
            <a:rPr lang="en-US" b="1" dirty="0" smtClean="0">
              <a:solidFill>
                <a:srgbClr val="000090"/>
              </a:solidFill>
              <a:latin typeface="Chalkboard"/>
              <a:cs typeface="Chalkboard"/>
            </a:rPr>
            <a:t>FACULTY</a:t>
          </a:r>
          <a:endParaRPr lang="en-US" b="1" dirty="0">
            <a:solidFill>
              <a:srgbClr val="000090"/>
            </a:solidFill>
            <a:latin typeface="Chalkboard"/>
            <a:cs typeface="Chalkboard"/>
          </a:endParaRPr>
        </a:p>
      </dgm:t>
    </dgm:pt>
    <dgm:pt modelId="{D412BE3E-1CA8-B946-8B9E-B795D32C9510}" type="parTrans" cxnId="{1CBFC079-2A1C-904C-9053-75AA82B85B5F}">
      <dgm:prSet/>
      <dgm:spPr/>
      <dgm:t>
        <a:bodyPr/>
        <a:lstStyle/>
        <a:p>
          <a:endParaRPr lang="en-US"/>
        </a:p>
      </dgm:t>
    </dgm:pt>
    <dgm:pt modelId="{DEFFE096-CBB2-634E-90E8-C766E95BDF42}" type="sibTrans" cxnId="{1CBFC079-2A1C-904C-9053-75AA82B85B5F}">
      <dgm:prSet/>
      <dgm:spPr/>
      <dgm:t>
        <a:bodyPr/>
        <a:lstStyle/>
        <a:p>
          <a:endParaRPr lang="en-US"/>
        </a:p>
      </dgm:t>
    </dgm:pt>
    <dgm:pt modelId="{FAD93C75-C3CB-244F-9BBD-63AC818C1B5E}">
      <dgm:prSet custT="1"/>
      <dgm:spPr/>
      <dgm:t>
        <a:bodyPr/>
        <a:lstStyle/>
        <a:p>
          <a:pPr rtl="0"/>
          <a:r>
            <a:rPr lang="en-US" sz="1500" b="1" dirty="0" smtClean="0">
              <a:solidFill>
                <a:srgbClr val="000090"/>
              </a:solidFill>
              <a:latin typeface="Chalkboard"/>
              <a:cs typeface="Chalkboard"/>
            </a:rPr>
            <a:t>course content more relevant</a:t>
          </a:r>
          <a:endParaRPr lang="en-US" sz="1500" dirty="0"/>
        </a:p>
      </dgm:t>
    </dgm:pt>
    <dgm:pt modelId="{AF4CE2A5-C70B-AB49-AAC4-ADFAFA0F6E4B}" type="parTrans" cxnId="{12A0F1D6-9D42-504B-8B39-38A7F69062B9}">
      <dgm:prSet/>
      <dgm:spPr/>
      <dgm:t>
        <a:bodyPr/>
        <a:lstStyle/>
        <a:p>
          <a:endParaRPr lang="en-US"/>
        </a:p>
      </dgm:t>
    </dgm:pt>
    <dgm:pt modelId="{1F186430-6BCB-B647-8013-F62709E10111}" type="sibTrans" cxnId="{12A0F1D6-9D42-504B-8B39-38A7F69062B9}">
      <dgm:prSet/>
      <dgm:spPr/>
      <dgm:t>
        <a:bodyPr/>
        <a:lstStyle/>
        <a:p>
          <a:endParaRPr lang="en-US"/>
        </a:p>
      </dgm:t>
    </dgm:pt>
    <dgm:pt modelId="{C8FE9620-1ADB-BC4F-9B09-5C9048F07D5B}">
      <dgm:prSet custT="1"/>
      <dgm:spPr/>
      <dgm:t>
        <a:bodyPr/>
        <a:lstStyle/>
        <a:p>
          <a:pPr rtl="0"/>
          <a:r>
            <a:rPr lang="en-US" sz="1500" b="1" dirty="0" smtClean="0">
              <a:solidFill>
                <a:srgbClr val="000090"/>
              </a:solidFill>
              <a:latin typeface="Chalkboard"/>
              <a:cs typeface="Chalkboard"/>
            </a:rPr>
            <a:t>builds sense of community for class</a:t>
          </a:r>
          <a:endParaRPr lang="en-US" sz="1500" dirty="0"/>
        </a:p>
      </dgm:t>
    </dgm:pt>
    <dgm:pt modelId="{D1F1D36A-9718-8A46-934F-38CB829D3799}" type="parTrans" cxnId="{DC915475-007C-1641-8A25-A228223C9873}">
      <dgm:prSet/>
      <dgm:spPr/>
      <dgm:t>
        <a:bodyPr/>
        <a:lstStyle/>
        <a:p>
          <a:endParaRPr lang="en-US"/>
        </a:p>
      </dgm:t>
    </dgm:pt>
    <dgm:pt modelId="{C5B17B24-18A6-9D40-BF36-7443F6E89149}" type="sibTrans" cxnId="{DC915475-007C-1641-8A25-A228223C9873}">
      <dgm:prSet/>
      <dgm:spPr/>
      <dgm:t>
        <a:bodyPr/>
        <a:lstStyle/>
        <a:p>
          <a:endParaRPr lang="en-US"/>
        </a:p>
      </dgm:t>
    </dgm:pt>
    <dgm:pt modelId="{041454F8-467F-0E4C-A14A-F12217D4EEAF}">
      <dgm:prSet phldrT="[Text]" custT="1"/>
      <dgm:spPr/>
      <dgm:t>
        <a:bodyPr/>
        <a:lstStyle/>
        <a:p>
          <a:pPr rtl="0"/>
          <a:r>
            <a:rPr lang="en-US" sz="1500" b="1" dirty="0" smtClean="0">
              <a:solidFill>
                <a:srgbClr val="000090"/>
              </a:solidFill>
              <a:latin typeface="Chalkboard"/>
              <a:cs typeface="Chalkboard"/>
            </a:rPr>
            <a:t>students learn more than expected</a:t>
          </a:r>
          <a:endParaRPr lang="en-US" sz="1500" dirty="0"/>
        </a:p>
      </dgm:t>
    </dgm:pt>
    <dgm:pt modelId="{E0E0986F-AA23-E640-8EA8-FFC20542D8FD}" type="parTrans" cxnId="{64E74120-9366-DA45-9E53-21D00F28EFA7}">
      <dgm:prSet/>
      <dgm:spPr/>
      <dgm:t>
        <a:bodyPr/>
        <a:lstStyle/>
        <a:p>
          <a:endParaRPr lang="en-US"/>
        </a:p>
      </dgm:t>
    </dgm:pt>
    <dgm:pt modelId="{B4F929B2-5D06-674F-B973-1A8C39DD73BA}" type="sibTrans" cxnId="{64E74120-9366-DA45-9E53-21D00F28EFA7}">
      <dgm:prSet/>
      <dgm:spPr/>
      <dgm:t>
        <a:bodyPr/>
        <a:lstStyle/>
        <a:p>
          <a:endParaRPr lang="en-US"/>
        </a:p>
      </dgm:t>
    </dgm:pt>
    <dgm:pt modelId="{B72CCE0D-539B-3947-BE25-0099D4ACE191}">
      <dgm:prSet phldrT="[Text]" custT="1"/>
      <dgm:spPr/>
      <dgm:t>
        <a:bodyPr/>
        <a:lstStyle/>
        <a:p>
          <a:pPr rtl="0"/>
          <a:r>
            <a:rPr lang="en-US" sz="1500" b="1" dirty="0" smtClean="0">
              <a:solidFill>
                <a:srgbClr val="000090"/>
              </a:solidFill>
              <a:latin typeface="Chalkboard"/>
              <a:cs typeface="Chalkboard"/>
            </a:rPr>
            <a:t>opens up class discussions</a:t>
          </a:r>
          <a:endParaRPr lang="en-US" sz="1500" dirty="0"/>
        </a:p>
      </dgm:t>
    </dgm:pt>
    <dgm:pt modelId="{2686A677-33BC-0E4D-A1C5-22EBB903EC87}" type="parTrans" cxnId="{730065AD-56B4-7E46-991F-069A5026A777}">
      <dgm:prSet/>
      <dgm:spPr/>
      <dgm:t>
        <a:bodyPr/>
        <a:lstStyle/>
        <a:p>
          <a:endParaRPr lang="en-US"/>
        </a:p>
      </dgm:t>
    </dgm:pt>
    <dgm:pt modelId="{F33FC2C3-4BA3-DF46-96E6-11B06810683C}" type="sibTrans" cxnId="{730065AD-56B4-7E46-991F-069A5026A777}">
      <dgm:prSet/>
      <dgm:spPr/>
      <dgm:t>
        <a:bodyPr/>
        <a:lstStyle/>
        <a:p>
          <a:endParaRPr lang="en-US"/>
        </a:p>
      </dgm:t>
    </dgm:pt>
    <dgm:pt modelId="{01906CC0-4A9A-D747-AA99-206BF3986F63}">
      <dgm:prSet phldrT="[Text]" custT="1"/>
      <dgm:spPr/>
      <dgm:t>
        <a:bodyPr/>
        <a:lstStyle/>
        <a:p>
          <a:pPr rtl="0"/>
          <a:r>
            <a:rPr lang="en-US" sz="1500" b="1" dirty="0" smtClean="0">
              <a:solidFill>
                <a:srgbClr val="000090"/>
              </a:solidFill>
              <a:latin typeface="Chalkboard"/>
              <a:cs typeface="Chalkboard"/>
            </a:rPr>
            <a:t>potential for research and publication</a:t>
          </a:r>
          <a:endParaRPr lang="en-US" sz="1500" dirty="0"/>
        </a:p>
      </dgm:t>
    </dgm:pt>
    <dgm:pt modelId="{A2566E63-A2EC-9243-BC07-5CC5652D6D56}" type="parTrans" cxnId="{1124A25D-DA4B-824D-8B1C-745362D784E8}">
      <dgm:prSet/>
      <dgm:spPr/>
      <dgm:t>
        <a:bodyPr/>
        <a:lstStyle/>
        <a:p>
          <a:endParaRPr lang="en-US"/>
        </a:p>
      </dgm:t>
    </dgm:pt>
    <dgm:pt modelId="{CF32CC49-E93E-3E48-A965-4E203C9B985B}" type="sibTrans" cxnId="{1124A25D-DA4B-824D-8B1C-745362D784E8}">
      <dgm:prSet/>
      <dgm:spPr/>
      <dgm:t>
        <a:bodyPr/>
        <a:lstStyle/>
        <a:p>
          <a:endParaRPr lang="en-US"/>
        </a:p>
      </dgm:t>
    </dgm:pt>
    <dgm:pt modelId="{E3A4676C-B98E-2F48-90A4-3F6ABA3F1169}">
      <dgm:prSet phldrT="[Text]" custT="1"/>
      <dgm:spPr/>
      <dgm:t>
        <a:bodyPr/>
        <a:lstStyle/>
        <a:p>
          <a:pPr rtl="0"/>
          <a:r>
            <a:rPr lang="en-US" sz="1500" b="1" dirty="0" smtClean="0">
              <a:solidFill>
                <a:srgbClr val="000090"/>
              </a:solidFill>
              <a:latin typeface="Chalkboard"/>
              <a:cs typeface="Chalkboard"/>
            </a:rPr>
            <a:t>revitalizes attitudes about teaching</a:t>
          </a:r>
          <a:endParaRPr lang="en-US" sz="1500" dirty="0"/>
        </a:p>
      </dgm:t>
    </dgm:pt>
    <dgm:pt modelId="{A57B8E10-4B34-2F4C-981E-150EE6CD23D7}" type="parTrans" cxnId="{508E0F47-151D-DF43-B763-908A7CA9ACA9}">
      <dgm:prSet/>
      <dgm:spPr/>
      <dgm:t>
        <a:bodyPr/>
        <a:lstStyle/>
        <a:p>
          <a:endParaRPr lang="en-US"/>
        </a:p>
      </dgm:t>
    </dgm:pt>
    <dgm:pt modelId="{04BF211F-9DD0-8F47-85D0-AA9C473EDED9}" type="sibTrans" cxnId="{508E0F47-151D-DF43-B763-908A7CA9ACA9}">
      <dgm:prSet/>
      <dgm:spPr/>
      <dgm:t>
        <a:bodyPr/>
        <a:lstStyle/>
        <a:p>
          <a:endParaRPr lang="en-US"/>
        </a:p>
      </dgm:t>
    </dgm:pt>
    <dgm:pt modelId="{628AA9EE-50D2-EF43-87A0-548310A1FAE0}" type="pres">
      <dgm:prSet presAssocID="{2BD52D06-C42C-D440-B0F5-271831DCF3C8}" presName="cycle" presStyleCnt="0">
        <dgm:presLayoutVars>
          <dgm:chMax val="1"/>
          <dgm:dir/>
          <dgm:animLvl val="ctr"/>
          <dgm:resizeHandles val="exact"/>
        </dgm:presLayoutVars>
      </dgm:prSet>
      <dgm:spPr/>
      <dgm:t>
        <a:bodyPr/>
        <a:lstStyle/>
        <a:p>
          <a:endParaRPr lang="en-US"/>
        </a:p>
      </dgm:t>
    </dgm:pt>
    <dgm:pt modelId="{CEA8F497-F148-5547-8F1D-D7BB5C0218AF}" type="pres">
      <dgm:prSet presAssocID="{E2A93E51-603C-2A4A-A1AC-700764835B4F}" presName="centerShape" presStyleLbl="node0" presStyleIdx="0" presStyleCnt="1"/>
      <dgm:spPr/>
      <dgm:t>
        <a:bodyPr/>
        <a:lstStyle/>
        <a:p>
          <a:endParaRPr lang="en-US"/>
        </a:p>
      </dgm:t>
    </dgm:pt>
    <dgm:pt modelId="{D68A4730-3A94-8A46-943F-29F9823E5EE8}" type="pres">
      <dgm:prSet presAssocID="{AF4CE2A5-C70B-AB49-AAC4-ADFAFA0F6E4B}" presName="Name9" presStyleLbl="parChTrans1D2" presStyleIdx="0" presStyleCnt="6"/>
      <dgm:spPr/>
      <dgm:t>
        <a:bodyPr/>
        <a:lstStyle/>
        <a:p>
          <a:endParaRPr lang="en-US"/>
        </a:p>
      </dgm:t>
    </dgm:pt>
    <dgm:pt modelId="{D53E76AC-61DA-F946-BCC9-A822E883716A}" type="pres">
      <dgm:prSet presAssocID="{AF4CE2A5-C70B-AB49-AAC4-ADFAFA0F6E4B}" presName="connTx" presStyleLbl="parChTrans1D2" presStyleIdx="0" presStyleCnt="6"/>
      <dgm:spPr/>
      <dgm:t>
        <a:bodyPr/>
        <a:lstStyle/>
        <a:p>
          <a:endParaRPr lang="en-US"/>
        </a:p>
      </dgm:t>
    </dgm:pt>
    <dgm:pt modelId="{42598CED-9F76-5A47-AA52-800BDD47D5E0}" type="pres">
      <dgm:prSet presAssocID="{FAD93C75-C3CB-244F-9BBD-63AC818C1B5E}" presName="node" presStyleLbl="node1" presStyleIdx="0" presStyleCnt="6" custScaleY="93629">
        <dgm:presLayoutVars>
          <dgm:bulletEnabled val="1"/>
        </dgm:presLayoutVars>
      </dgm:prSet>
      <dgm:spPr/>
      <dgm:t>
        <a:bodyPr/>
        <a:lstStyle/>
        <a:p>
          <a:endParaRPr lang="en-US"/>
        </a:p>
      </dgm:t>
    </dgm:pt>
    <dgm:pt modelId="{408E5F60-C60F-264A-AB8C-99F1FB22423F}" type="pres">
      <dgm:prSet presAssocID="{D1F1D36A-9718-8A46-934F-38CB829D3799}" presName="Name9" presStyleLbl="parChTrans1D2" presStyleIdx="1" presStyleCnt="6"/>
      <dgm:spPr/>
      <dgm:t>
        <a:bodyPr/>
        <a:lstStyle/>
        <a:p>
          <a:endParaRPr lang="en-US"/>
        </a:p>
      </dgm:t>
    </dgm:pt>
    <dgm:pt modelId="{D26F5F81-1571-3B4F-822F-7373ED0D976D}" type="pres">
      <dgm:prSet presAssocID="{D1F1D36A-9718-8A46-934F-38CB829D3799}" presName="connTx" presStyleLbl="parChTrans1D2" presStyleIdx="1" presStyleCnt="6"/>
      <dgm:spPr/>
      <dgm:t>
        <a:bodyPr/>
        <a:lstStyle/>
        <a:p>
          <a:endParaRPr lang="en-US"/>
        </a:p>
      </dgm:t>
    </dgm:pt>
    <dgm:pt modelId="{3E670655-A982-0945-8CD8-D20F0CC07677}" type="pres">
      <dgm:prSet presAssocID="{C8FE9620-1ADB-BC4F-9B09-5C9048F07D5B}" presName="node" presStyleLbl="node1" presStyleIdx="1" presStyleCnt="6" custScaleX="133815" custScaleY="117226">
        <dgm:presLayoutVars>
          <dgm:bulletEnabled val="1"/>
        </dgm:presLayoutVars>
      </dgm:prSet>
      <dgm:spPr/>
      <dgm:t>
        <a:bodyPr/>
        <a:lstStyle/>
        <a:p>
          <a:endParaRPr lang="en-US"/>
        </a:p>
      </dgm:t>
    </dgm:pt>
    <dgm:pt modelId="{DA23D9BB-4DB2-424D-B515-68605A931293}" type="pres">
      <dgm:prSet presAssocID="{E0E0986F-AA23-E640-8EA8-FFC20542D8FD}" presName="Name9" presStyleLbl="parChTrans1D2" presStyleIdx="2" presStyleCnt="6"/>
      <dgm:spPr/>
      <dgm:t>
        <a:bodyPr/>
        <a:lstStyle/>
        <a:p>
          <a:endParaRPr lang="en-US"/>
        </a:p>
      </dgm:t>
    </dgm:pt>
    <dgm:pt modelId="{274AC844-9D32-1042-92FF-4F5C6A700074}" type="pres">
      <dgm:prSet presAssocID="{E0E0986F-AA23-E640-8EA8-FFC20542D8FD}" presName="connTx" presStyleLbl="parChTrans1D2" presStyleIdx="2" presStyleCnt="6"/>
      <dgm:spPr/>
      <dgm:t>
        <a:bodyPr/>
        <a:lstStyle/>
        <a:p>
          <a:endParaRPr lang="en-US"/>
        </a:p>
      </dgm:t>
    </dgm:pt>
    <dgm:pt modelId="{4BC76D71-092B-6040-B0C9-CC027D4D3041}" type="pres">
      <dgm:prSet presAssocID="{041454F8-467F-0E4C-A14A-F12217D4EEAF}" presName="node" presStyleLbl="node1" presStyleIdx="2" presStyleCnt="6" custScaleX="128239">
        <dgm:presLayoutVars>
          <dgm:bulletEnabled val="1"/>
        </dgm:presLayoutVars>
      </dgm:prSet>
      <dgm:spPr/>
      <dgm:t>
        <a:bodyPr/>
        <a:lstStyle/>
        <a:p>
          <a:endParaRPr lang="en-US"/>
        </a:p>
      </dgm:t>
    </dgm:pt>
    <dgm:pt modelId="{1DED7C6E-EC67-294A-9480-7DD56479440A}" type="pres">
      <dgm:prSet presAssocID="{2686A677-33BC-0E4D-A1C5-22EBB903EC87}" presName="Name9" presStyleLbl="parChTrans1D2" presStyleIdx="3" presStyleCnt="6"/>
      <dgm:spPr/>
      <dgm:t>
        <a:bodyPr/>
        <a:lstStyle/>
        <a:p>
          <a:endParaRPr lang="en-US"/>
        </a:p>
      </dgm:t>
    </dgm:pt>
    <dgm:pt modelId="{9574A5A6-1BD9-5745-8067-CE24E43AFC29}" type="pres">
      <dgm:prSet presAssocID="{2686A677-33BC-0E4D-A1C5-22EBB903EC87}" presName="connTx" presStyleLbl="parChTrans1D2" presStyleIdx="3" presStyleCnt="6"/>
      <dgm:spPr/>
      <dgm:t>
        <a:bodyPr/>
        <a:lstStyle/>
        <a:p>
          <a:endParaRPr lang="en-US"/>
        </a:p>
      </dgm:t>
    </dgm:pt>
    <dgm:pt modelId="{6DE3B357-384C-874B-AB45-A37893C3F55D}" type="pres">
      <dgm:prSet presAssocID="{B72CCE0D-539B-3947-BE25-0099D4ACE191}" presName="node" presStyleLbl="node1" presStyleIdx="3" presStyleCnt="6" custScaleX="137637" custScaleY="105981">
        <dgm:presLayoutVars>
          <dgm:bulletEnabled val="1"/>
        </dgm:presLayoutVars>
      </dgm:prSet>
      <dgm:spPr/>
      <dgm:t>
        <a:bodyPr/>
        <a:lstStyle/>
        <a:p>
          <a:endParaRPr lang="en-US"/>
        </a:p>
      </dgm:t>
    </dgm:pt>
    <dgm:pt modelId="{8B94B15D-0C88-4347-916A-9C6E1709A52A}" type="pres">
      <dgm:prSet presAssocID="{A57B8E10-4B34-2F4C-981E-150EE6CD23D7}" presName="Name9" presStyleLbl="parChTrans1D2" presStyleIdx="4" presStyleCnt="6"/>
      <dgm:spPr/>
      <dgm:t>
        <a:bodyPr/>
        <a:lstStyle/>
        <a:p>
          <a:endParaRPr lang="en-US"/>
        </a:p>
      </dgm:t>
    </dgm:pt>
    <dgm:pt modelId="{4255E275-7E19-C042-863F-5905C0D54752}" type="pres">
      <dgm:prSet presAssocID="{A57B8E10-4B34-2F4C-981E-150EE6CD23D7}" presName="connTx" presStyleLbl="parChTrans1D2" presStyleIdx="4" presStyleCnt="6"/>
      <dgm:spPr/>
      <dgm:t>
        <a:bodyPr/>
        <a:lstStyle/>
        <a:p>
          <a:endParaRPr lang="en-US"/>
        </a:p>
      </dgm:t>
    </dgm:pt>
    <dgm:pt modelId="{0BD9CC13-E8B4-7542-BA4B-0B95C5FC61FA}" type="pres">
      <dgm:prSet presAssocID="{E3A4676C-B98E-2F48-90A4-3F6ABA3F1169}" presName="node" presStyleLbl="node1" presStyleIdx="4" presStyleCnt="6" custScaleX="112422">
        <dgm:presLayoutVars>
          <dgm:bulletEnabled val="1"/>
        </dgm:presLayoutVars>
      </dgm:prSet>
      <dgm:spPr/>
      <dgm:t>
        <a:bodyPr/>
        <a:lstStyle/>
        <a:p>
          <a:endParaRPr lang="en-US"/>
        </a:p>
      </dgm:t>
    </dgm:pt>
    <dgm:pt modelId="{51332224-F043-E045-B291-60475EA02267}" type="pres">
      <dgm:prSet presAssocID="{A2566E63-A2EC-9243-BC07-5CC5652D6D56}" presName="Name9" presStyleLbl="parChTrans1D2" presStyleIdx="5" presStyleCnt="6"/>
      <dgm:spPr/>
      <dgm:t>
        <a:bodyPr/>
        <a:lstStyle/>
        <a:p>
          <a:endParaRPr lang="en-US"/>
        </a:p>
      </dgm:t>
    </dgm:pt>
    <dgm:pt modelId="{C3BDDAF7-4B12-8E47-AFBE-E3B3E36D302F}" type="pres">
      <dgm:prSet presAssocID="{A2566E63-A2EC-9243-BC07-5CC5652D6D56}" presName="connTx" presStyleLbl="parChTrans1D2" presStyleIdx="5" presStyleCnt="6"/>
      <dgm:spPr/>
      <dgm:t>
        <a:bodyPr/>
        <a:lstStyle/>
        <a:p>
          <a:endParaRPr lang="en-US"/>
        </a:p>
      </dgm:t>
    </dgm:pt>
    <dgm:pt modelId="{BBD8A065-6602-524F-8441-DB9E679EC64D}" type="pres">
      <dgm:prSet presAssocID="{01906CC0-4A9A-D747-AA99-206BF3986F63}" presName="node" presStyleLbl="node1" presStyleIdx="5" presStyleCnt="6" custScaleX="125999" custScaleY="117226">
        <dgm:presLayoutVars>
          <dgm:bulletEnabled val="1"/>
        </dgm:presLayoutVars>
      </dgm:prSet>
      <dgm:spPr/>
      <dgm:t>
        <a:bodyPr/>
        <a:lstStyle/>
        <a:p>
          <a:endParaRPr lang="en-US"/>
        </a:p>
      </dgm:t>
    </dgm:pt>
  </dgm:ptLst>
  <dgm:cxnLst>
    <dgm:cxn modelId="{3A889AD1-BF18-4A74-815C-35640D3FC978}" type="presOf" srcId="{D1F1D36A-9718-8A46-934F-38CB829D3799}" destId="{D26F5F81-1571-3B4F-822F-7373ED0D976D}" srcOrd="1" destOrd="0" presId="urn:microsoft.com/office/officeart/2005/8/layout/radial1"/>
    <dgm:cxn modelId="{D48FEA64-B5A4-4CFC-8117-5FB44260D377}" type="presOf" srcId="{E0E0986F-AA23-E640-8EA8-FFC20542D8FD}" destId="{274AC844-9D32-1042-92FF-4F5C6A700074}" srcOrd="1" destOrd="0" presId="urn:microsoft.com/office/officeart/2005/8/layout/radial1"/>
    <dgm:cxn modelId="{76407D64-D684-4504-8B79-105B771532B1}" type="presOf" srcId="{A2566E63-A2EC-9243-BC07-5CC5652D6D56}" destId="{C3BDDAF7-4B12-8E47-AFBE-E3B3E36D302F}" srcOrd="1" destOrd="0" presId="urn:microsoft.com/office/officeart/2005/8/layout/radial1"/>
    <dgm:cxn modelId="{64E74120-9366-DA45-9E53-21D00F28EFA7}" srcId="{E2A93E51-603C-2A4A-A1AC-700764835B4F}" destId="{041454F8-467F-0E4C-A14A-F12217D4EEAF}" srcOrd="2" destOrd="0" parTransId="{E0E0986F-AA23-E640-8EA8-FFC20542D8FD}" sibTransId="{B4F929B2-5D06-674F-B973-1A8C39DD73BA}"/>
    <dgm:cxn modelId="{151D045A-EDA1-4DA9-8A5C-E0234A3CBC0E}" type="presOf" srcId="{2686A677-33BC-0E4D-A1C5-22EBB903EC87}" destId="{9574A5A6-1BD9-5745-8067-CE24E43AFC29}" srcOrd="1" destOrd="0" presId="urn:microsoft.com/office/officeart/2005/8/layout/radial1"/>
    <dgm:cxn modelId="{E51C3662-AE53-4E3B-8B48-771C6E8A1D6F}" type="presOf" srcId="{AF4CE2A5-C70B-AB49-AAC4-ADFAFA0F6E4B}" destId="{D53E76AC-61DA-F946-BCC9-A822E883716A}" srcOrd="1" destOrd="0" presId="urn:microsoft.com/office/officeart/2005/8/layout/radial1"/>
    <dgm:cxn modelId="{26757ED9-7A91-4258-8A46-FA1D7F9D5C80}" type="presOf" srcId="{E2A93E51-603C-2A4A-A1AC-700764835B4F}" destId="{CEA8F497-F148-5547-8F1D-D7BB5C0218AF}" srcOrd="0" destOrd="0" presId="urn:microsoft.com/office/officeart/2005/8/layout/radial1"/>
    <dgm:cxn modelId="{1124A25D-DA4B-824D-8B1C-745362D784E8}" srcId="{E2A93E51-603C-2A4A-A1AC-700764835B4F}" destId="{01906CC0-4A9A-D747-AA99-206BF3986F63}" srcOrd="5" destOrd="0" parTransId="{A2566E63-A2EC-9243-BC07-5CC5652D6D56}" sibTransId="{CF32CC49-E93E-3E48-A965-4E203C9B985B}"/>
    <dgm:cxn modelId="{12A0F1D6-9D42-504B-8B39-38A7F69062B9}" srcId="{E2A93E51-603C-2A4A-A1AC-700764835B4F}" destId="{FAD93C75-C3CB-244F-9BBD-63AC818C1B5E}" srcOrd="0" destOrd="0" parTransId="{AF4CE2A5-C70B-AB49-AAC4-ADFAFA0F6E4B}" sibTransId="{1F186430-6BCB-B647-8013-F62709E10111}"/>
    <dgm:cxn modelId="{F04C208F-99D1-4157-BD1E-579DB53A10AD}" type="presOf" srcId="{E3A4676C-B98E-2F48-90A4-3F6ABA3F1169}" destId="{0BD9CC13-E8B4-7542-BA4B-0B95C5FC61FA}" srcOrd="0" destOrd="0" presId="urn:microsoft.com/office/officeart/2005/8/layout/radial1"/>
    <dgm:cxn modelId="{4D8905A1-DC11-4CBC-A643-B08B901F8078}" type="presOf" srcId="{A57B8E10-4B34-2F4C-981E-150EE6CD23D7}" destId="{8B94B15D-0C88-4347-916A-9C6E1709A52A}" srcOrd="0" destOrd="0" presId="urn:microsoft.com/office/officeart/2005/8/layout/radial1"/>
    <dgm:cxn modelId="{2457185D-261D-4B8F-8A1A-4960FEE85A9C}" type="presOf" srcId="{AF4CE2A5-C70B-AB49-AAC4-ADFAFA0F6E4B}" destId="{D68A4730-3A94-8A46-943F-29F9823E5EE8}" srcOrd="0" destOrd="0" presId="urn:microsoft.com/office/officeart/2005/8/layout/radial1"/>
    <dgm:cxn modelId="{F2B7D11B-36C2-44ED-A5E3-D62DC55E5BB8}" type="presOf" srcId="{B72CCE0D-539B-3947-BE25-0099D4ACE191}" destId="{6DE3B357-384C-874B-AB45-A37893C3F55D}" srcOrd="0" destOrd="0" presId="urn:microsoft.com/office/officeart/2005/8/layout/radial1"/>
    <dgm:cxn modelId="{09BE812E-608D-49E1-B10C-46F678B0DD39}" type="presOf" srcId="{A2566E63-A2EC-9243-BC07-5CC5652D6D56}" destId="{51332224-F043-E045-B291-60475EA02267}" srcOrd="0" destOrd="0" presId="urn:microsoft.com/office/officeart/2005/8/layout/radial1"/>
    <dgm:cxn modelId="{9F4851FC-1E0D-4761-8EE7-A41BF6A6EEFA}" type="presOf" srcId="{D1F1D36A-9718-8A46-934F-38CB829D3799}" destId="{408E5F60-C60F-264A-AB8C-99F1FB22423F}" srcOrd="0" destOrd="0" presId="urn:microsoft.com/office/officeart/2005/8/layout/radial1"/>
    <dgm:cxn modelId="{1CBFC079-2A1C-904C-9053-75AA82B85B5F}" srcId="{2BD52D06-C42C-D440-B0F5-271831DCF3C8}" destId="{E2A93E51-603C-2A4A-A1AC-700764835B4F}" srcOrd="0" destOrd="0" parTransId="{D412BE3E-1CA8-B946-8B9E-B795D32C9510}" sibTransId="{DEFFE096-CBB2-634E-90E8-C766E95BDF42}"/>
    <dgm:cxn modelId="{1C66EA9C-2C13-4B62-B8FA-C056C0531812}" type="presOf" srcId="{2BD52D06-C42C-D440-B0F5-271831DCF3C8}" destId="{628AA9EE-50D2-EF43-87A0-548310A1FAE0}" srcOrd="0" destOrd="0" presId="urn:microsoft.com/office/officeart/2005/8/layout/radial1"/>
    <dgm:cxn modelId="{B9923896-3875-45F4-B889-C0639F80D504}" type="presOf" srcId="{C8FE9620-1ADB-BC4F-9B09-5C9048F07D5B}" destId="{3E670655-A982-0945-8CD8-D20F0CC07677}" srcOrd="0" destOrd="0" presId="urn:microsoft.com/office/officeart/2005/8/layout/radial1"/>
    <dgm:cxn modelId="{E1884EFB-B26C-4E0A-ACEA-D8331465159C}" type="presOf" srcId="{2686A677-33BC-0E4D-A1C5-22EBB903EC87}" destId="{1DED7C6E-EC67-294A-9480-7DD56479440A}" srcOrd="0" destOrd="0" presId="urn:microsoft.com/office/officeart/2005/8/layout/radial1"/>
    <dgm:cxn modelId="{17EB661C-50A6-477D-9C5E-DBFE42E19EA9}" type="presOf" srcId="{041454F8-467F-0E4C-A14A-F12217D4EEAF}" destId="{4BC76D71-092B-6040-B0C9-CC027D4D3041}" srcOrd="0" destOrd="0" presId="urn:microsoft.com/office/officeart/2005/8/layout/radial1"/>
    <dgm:cxn modelId="{730065AD-56B4-7E46-991F-069A5026A777}" srcId="{E2A93E51-603C-2A4A-A1AC-700764835B4F}" destId="{B72CCE0D-539B-3947-BE25-0099D4ACE191}" srcOrd="3" destOrd="0" parTransId="{2686A677-33BC-0E4D-A1C5-22EBB903EC87}" sibTransId="{F33FC2C3-4BA3-DF46-96E6-11B06810683C}"/>
    <dgm:cxn modelId="{13266790-0ABF-4780-BED9-9A4B19A654EC}" type="presOf" srcId="{E0E0986F-AA23-E640-8EA8-FFC20542D8FD}" destId="{DA23D9BB-4DB2-424D-B515-68605A931293}" srcOrd="0" destOrd="0" presId="urn:microsoft.com/office/officeart/2005/8/layout/radial1"/>
    <dgm:cxn modelId="{FFB6E918-FAD5-46CC-B8E8-03BEAA76E306}" type="presOf" srcId="{01906CC0-4A9A-D747-AA99-206BF3986F63}" destId="{BBD8A065-6602-524F-8441-DB9E679EC64D}" srcOrd="0" destOrd="0" presId="urn:microsoft.com/office/officeart/2005/8/layout/radial1"/>
    <dgm:cxn modelId="{DC915475-007C-1641-8A25-A228223C9873}" srcId="{E2A93E51-603C-2A4A-A1AC-700764835B4F}" destId="{C8FE9620-1ADB-BC4F-9B09-5C9048F07D5B}" srcOrd="1" destOrd="0" parTransId="{D1F1D36A-9718-8A46-934F-38CB829D3799}" sibTransId="{C5B17B24-18A6-9D40-BF36-7443F6E89149}"/>
    <dgm:cxn modelId="{AEA4B574-4EAF-47F7-94B7-4957A3B4C1A9}" type="presOf" srcId="{A57B8E10-4B34-2F4C-981E-150EE6CD23D7}" destId="{4255E275-7E19-C042-863F-5905C0D54752}" srcOrd="1" destOrd="0" presId="urn:microsoft.com/office/officeart/2005/8/layout/radial1"/>
    <dgm:cxn modelId="{316E00B7-6862-4406-9AFD-075A6DCE088C}" type="presOf" srcId="{FAD93C75-C3CB-244F-9BBD-63AC818C1B5E}" destId="{42598CED-9F76-5A47-AA52-800BDD47D5E0}" srcOrd="0" destOrd="0" presId="urn:microsoft.com/office/officeart/2005/8/layout/radial1"/>
    <dgm:cxn modelId="{508E0F47-151D-DF43-B763-908A7CA9ACA9}" srcId="{E2A93E51-603C-2A4A-A1AC-700764835B4F}" destId="{E3A4676C-B98E-2F48-90A4-3F6ABA3F1169}" srcOrd="4" destOrd="0" parTransId="{A57B8E10-4B34-2F4C-981E-150EE6CD23D7}" sibTransId="{04BF211F-9DD0-8F47-85D0-AA9C473EDED9}"/>
    <dgm:cxn modelId="{15690867-66CF-40F1-8F7A-D962AE11C51A}" type="presParOf" srcId="{628AA9EE-50D2-EF43-87A0-548310A1FAE0}" destId="{CEA8F497-F148-5547-8F1D-D7BB5C0218AF}" srcOrd="0" destOrd="0" presId="urn:microsoft.com/office/officeart/2005/8/layout/radial1"/>
    <dgm:cxn modelId="{0F75DC46-042A-4D0B-BDF9-48066A1CC0D8}" type="presParOf" srcId="{628AA9EE-50D2-EF43-87A0-548310A1FAE0}" destId="{D68A4730-3A94-8A46-943F-29F9823E5EE8}" srcOrd="1" destOrd="0" presId="urn:microsoft.com/office/officeart/2005/8/layout/radial1"/>
    <dgm:cxn modelId="{6CF4EC47-861B-4E6C-B8CC-1D9AA632A2F8}" type="presParOf" srcId="{D68A4730-3A94-8A46-943F-29F9823E5EE8}" destId="{D53E76AC-61DA-F946-BCC9-A822E883716A}" srcOrd="0" destOrd="0" presId="urn:microsoft.com/office/officeart/2005/8/layout/radial1"/>
    <dgm:cxn modelId="{6E811C21-4F37-4F24-8F6C-CE07059A41C9}" type="presParOf" srcId="{628AA9EE-50D2-EF43-87A0-548310A1FAE0}" destId="{42598CED-9F76-5A47-AA52-800BDD47D5E0}" srcOrd="2" destOrd="0" presId="urn:microsoft.com/office/officeart/2005/8/layout/radial1"/>
    <dgm:cxn modelId="{314BDC65-B6EE-4E52-878D-1A5EE637C558}" type="presParOf" srcId="{628AA9EE-50D2-EF43-87A0-548310A1FAE0}" destId="{408E5F60-C60F-264A-AB8C-99F1FB22423F}" srcOrd="3" destOrd="0" presId="urn:microsoft.com/office/officeart/2005/8/layout/radial1"/>
    <dgm:cxn modelId="{030C6FD1-40B5-4948-830E-0211F70D22B8}" type="presParOf" srcId="{408E5F60-C60F-264A-AB8C-99F1FB22423F}" destId="{D26F5F81-1571-3B4F-822F-7373ED0D976D}" srcOrd="0" destOrd="0" presId="urn:microsoft.com/office/officeart/2005/8/layout/radial1"/>
    <dgm:cxn modelId="{46A7BCBB-364A-474F-A36C-DC6C61F5920A}" type="presParOf" srcId="{628AA9EE-50D2-EF43-87A0-548310A1FAE0}" destId="{3E670655-A982-0945-8CD8-D20F0CC07677}" srcOrd="4" destOrd="0" presId="urn:microsoft.com/office/officeart/2005/8/layout/radial1"/>
    <dgm:cxn modelId="{AF609556-6B37-46A1-91C5-EE9943A8CB62}" type="presParOf" srcId="{628AA9EE-50D2-EF43-87A0-548310A1FAE0}" destId="{DA23D9BB-4DB2-424D-B515-68605A931293}" srcOrd="5" destOrd="0" presId="urn:microsoft.com/office/officeart/2005/8/layout/radial1"/>
    <dgm:cxn modelId="{D057DC36-31F3-4120-B9FB-E0E081D566E1}" type="presParOf" srcId="{DA23D9BB-4DB2-424D-B515-68605A931293}" destId="{274AC844-9D32-1042-92FF-4F5C6A700074}" srcOrd="0" destOrd="0" presId="urn:microsoft.com/office/officeart/2005/8/layout/radial1"/>
    <dgm:cxn modelId="{5FC4483C-30B4-45FA-833F-73F1F79CC4B0}" type="presParOf" srcId="{628AA9EE-50D2-EF43-87A0-548310A1FAE0}" destId="{4BC76D71-092B-6040-B0C9-CC027D4D3041}" srcOrd="6" destOrd="0" presId="urn:microsoft.com/office/officeart/2005/8/layout/radial1"/>
    <dgm:cxn modelId="{ADFF1065-53DE-4DE7-BE58-53657A5B3185}" type="presParOf" srcId="{628AA9EE-50D2-EF43-87A0-548310A1FAE0}" destId="{1DED7C6E-EC67-294A-9480-7DD56479440A}" srcOrd="7" destOrd="0" presId="urn:microsoft.com/office/officeart/2005/8/layout/radial1"/>
    <dgm:cxn modelId="{429985BB-C8C2-40D3-B522-0093A1B4ABE7}" type="presParOf" srcId="{1DED7C6E-EC67-294A-9480-7DD56479440A}" destId="{9574A5A6-1BD9-5745-8067-CE24E43AFC29}" srcOrd="0" destOrd="0" presId="urn:microsoft.com/office/officeart/2005/8/layout/radial1"/>
    <dgm:cxn modelId="{C3D9E13B-37A7-4F86-89D7-619C887E0A76}" type="presParOf" srcId="{628AA9EE-50D2-EF43-87A0-548310A1FAE0}" destId="{6DE3B357-384C-874B-AB45-A37893C3F55D}" srcOrd="8" destOrd="0" presId="urn:microsoft.com/office/officeart/2005/8/layout/radial1"/>
    <dgm:cxn modelId="{EFF467C6-C7EA-416B-B2AA-E12E7C92B376}" type="presParOf" srcId="{628AA9EE-50D2-EF43-87A0-548310A1FAE0}" destId="{8B94B15D-0C88-4347-916A-9C6E1709A52A}" srcOrd="9" destOrd="0" presId="urn:microsoft.com/office/officeart/2005/8/layout/radial1"/>
    <dgm:cxn modelId="{3F9DE5AA-8DBA-4D99-ADAC-1A0E0117118E}" type="presParOf" srcId="{8B94B15D-0C88-4347-916A-9C6E1709A52A}" destId="{4255E275-7E19-C042-863F-5905C0D54752}" srcOrd="0" destOrd="0" presId="urn:microsoft.com/office/officeart/2005/8/layout/radial1"/>
    <dgm:cxn modelId="{8A874DE2-7606-4B94-9490-C1769B1AE678}" type="presParOf" srcId="{628AA9EE-50D2-EF43-87A0-548310A1FAE0}" destId="{0BD9CC13-E8B4-7542-BA4B-0B95C5FC61FA}" srcOrd="10" destOrd="0" presId="urn:microsoft.com/office/officeart/2005/8/layout/radial1"/>
    <dgm:cxn modelId="{89F97D05-8FB6-45DD-B5E8-1DAB8944E94E}" type="presParOf" srcId="{628AA9EE-50D2-EF43-87A0-548310A1FAE0}" destId="{51332224-F043-E045-B291-60475EA02267}" srcOrd="11" destOrd="0" presId="urn:microsoft.com/office/officeart/2005/8/layout/radial1"/>
    <dgm:cxn modelId="{4869FF14-34AC-4FBA-837C-3BD64AD0A24D}" type="presParOf" srcId="{51332224-F043-E045-B291-60475EA02267}" destId="{C3BDDAF7-4B12-8E47-AFBE-E3B3E36D302F}" srcOrd="0" destOrd="0" presId="urn:microsoft.com/office/officeart/2005/8/layout/radial1"/>
    <dgm:cxn modelId="{A69D4797-FF04-4B68-95CB-899AED6D4EDF}" type="presParOf" srcId="{628AA9EE-50D2-EF43-87A0-548310A1FAE0}" destId="{BBD8A065-6602-524F-8441-DB9E679EC64D}" srcOrd="12"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AAB2E6-DA07-8C4C-8349-748D2CD08917}" type="doc">
      <dgm:prSet loTypeId="urn:microsoft.com/office/officeart/2005/8/layout/radial6" loCatId="cycle" qsTypeId="urn:microsoft.com/office/officeart/2005/8/quickstyle/simple4" qsCatId="simple" csTypeId="urn:microsoft.com/office/officeart/2005/8/colors/accent1_2#5" csCatId="accent1" phldr="1"/>
      <dgm:spPr/>
      <dgm:t>
        <a:bodyPr/>
        <a:lstStyle/>
        <a:p>
          <a:endParaRPr lang="en-US"/>
        </a:p>
      </dgm:t>
    </dgm:pt>
    <dgm:pt modelId="{8190A765-70E6-1E40-AA98-F9B608B45254}">
      <dgm:prSet phldrT="[Text]" custT="1"/>
      <dgm:spPr/>
      <dgm:t>
        <a:bodyPr/>
        <a:lstStyle/>
        <a:p>
          <a:r>
            <a:rPr lang="en-US" sz="1700" b="1" dirty="0" smtClean="0">
              <a:solidFill>
                <a:srgbClr val="000090"/>
              </a:solidFill>
              <a:latin typeface="Chalkboard"/>
              <a:cs typeface="Chalkboard"/>
            </a:rPr>
            <a:t>Grossmont</a:t>
          </a:r>
        </a:p>
        <a:p>
          <a:r>
            <a:rPr lang="en-US" sz="1700" b="1" dirty="0" smtClean="0">
              <a:solidFill>
                <a:srgbClr val="000090"/>
              </a:solidFill>
              <a:latin typeface="Chalkboard"/>
              <a:cs typeface="Chalkboard"/>
            </a:rPr>
            <a:t>College</a:t>
          </a:r>
          <a:endParaRPr lang="en-US" sz="1700" b="1" dirty="0">
            <a:solidFill>
              <a:srgbClr val="000090"/>
            </a:solidFill>
            <a:latin typeface="Chalkboard"/>
            <a:cs typeface="Chalkboard"/>
          </a:endParaRPr>
        </a:p>
      </dgm:t>
    </dgm:pt>
    <dgm:pt modelId="{59D9251A-4BD1-DB40-B9A9-1212D6E59C6D}" type="parTrans" cxnId="{1E925261-B55E-1448-B5E3-D1CF3FBE196D}">
      <dgm:prSet/>
      <dgm:spPr/>
      <dgm:t>
        <a:bodyPr/>
        <a:lstStyle/>
        <a:p>
          <a:endParaRPr lang="en-US"/>
        </a:p>
      </dgm:t>
    </dgm:pt>
    <dgm:pt modelId="{8FBE7EB6-34BE-FA41-8C9C-B794F0E6B701}" type="sibTrans" cxnId="{1E925261-B55E-1448-B5E3-D1CF3FBE196D}">
      <dgm:prSet/>
      <dgm:spPr/>
      <dgm:t>
        <a:bodyPr/>
        <a:lstStyle/>
        <a:p>
          <a:endParaRPr lang="en-US"/>
        </a:p>
      </dgm:t>
    </dgm:pt>
    <dgm:pt modelId="{4B39B26B-E2F9-D048-B2BF-4AE4424FA5A1}">
      <dgm:prSet custT="1"/>
      <dgm:spPr/>
      <dgm:t>
        <a:bodyPr/>
        <a:lstStyle/>
        <a:p>
          <a:pPr rtl="0"/>
          <a:r>
            <a:rPr lang="en-US" sz="1500" b="1" dirty="0" smtClean="0">
              <a:solidFill>
                <a:srgbClr val="000090"/>
              </a:solidFill>
              <a:latin typeface="Chalkboard"/>
              <a:cs typeface="Chalkboard"/>
            </a:rPr>
            <a:t>potential higher student success and retention rates</a:t>
          </a:r>
          <a:endParaRPr lang="en-US" sz="1500" dirty="0"/>
        </a:p>
      </dgm:t>
    </dgm:pt>
    <dgm:pt modelId="{D3B0B1A5-3C35-2249-B07C-DFC0AE1CD1FE}" type="parTrans" cxnId="{9FD53ABD-04E1-9846-80B9-7FDBB781898A}">
      <dgm:prSet/>
      <dgm:spPr/>
      <dgm:t>
        <a:bodyPr/>
        <a:lstStyle/>
        <a:p>
          <a:endParaRPr lang="en-US"/>
        </a:p>
      </dgm:t>
    </dgm:pt>
    <dgm:pt modelId="{D80BD4DF-443E-B94D-B622-843947A4668E}" type="sibTrans" cxnId="{9FD53ABD-04E1-9846-80B9-7FDBB781898A}">
      <dgm:prSet/>
      <dgm:spPr/>
      <dgm:t>
        <a:bodyPr/>
        <a:lstStyle/>
        <a:p>
          <a:endParaRPr lang="en-US"/>
        </a:p>
      </dgm:t>
    </dgm:pt>
    <dgm:pt modelId="{1F0BE6C5-7510-A941-A4D0-EF85FAD08710}">
      <dgm:prSet custT="1"/>
      <dgm:spPr/>
      <dgm:t>
        <a:bodyPr/>
        <a:lstStyle/>
        <a:p>
          <a:pPr rtl="0"/>
          <a:r>
            <a:rPr lang="en-US" sz="1500" b="1" dirty="0" smtClean="0">
              <a:solidFill>
                <a:srgbClr val="000090"/>
              </a:solidFill>
              <a:latin typeface="Chalkboard"/>
              <a:cs typeface="Chalkboard"/>
            </a:rPr>
            <a:t>building new community partnerships</a:t>
          </a:r>
          <a:endParaRPr lang="en-US" sz="1500" b="1" dirty="0">
            <a:solidFill>
              <a:srgbClr val="000090"/>
            </a:solidFill>
            <a:latin typeface="Chalkboard"/>
            <a:cs typeface="Chalkboard"/>
          </a:endParaRPr>
        </a:p>
      </dgm:t>
    </dgm:pt>
    <dgm:pt modelId="{4195B96F-60AB-E046-81C8-84366ED3B55C}" type="parTrans" cxnId="{A59558E4-B313-AE46-A836-A4DE3E4091A5}">
      <dgm:prSet/>
      <dgm:spPr/>
      <dgm:t>
        <a:bodyPr/>
        <a:lstStyle/>
        <a:p>
          <a:endParaRPr lang="en-US"/>
        </a:p>
      </dgm:t>
    </dgm:pt>
    <dgm:pt modelId="{127EBB93-B8F2-AE4B-BBBA-71B81E795F8E}" type="sibTrans" cxnId="{A59558E4-B313-AE46-A836-A4DE3E4091A5}">
      <dgm:prSet/>
      <dgm:spPr/>
      <dgm:t>
        <a:bodyPr/>
        <a:lstStyle/>
        <a:p>
          <a:endParaRPr lang="en-US"/>
        </a:p>
      </dgm:t>
    </dgm:pt>
    <dgm:pt modelId="{0C77705C-3E1D-AF43-8D0B-7823CA838FF3}">
      <dgm:prSet phldrT="[Text]" custT="1"/>
      <dgm:spPr/>
      <dgm:t>
        <a:bodyPr/>
        <a:lstStyle/>
        <a:p>
          <a:pPr rtl="0"/>
          <a:r>
            <a:rPr lang="en-US" sz="1500" b="1" dirty="0" smtClean="0">
              <a:solidFill>
                <a:srgbClr val="000090"/>
              </a:solidFill>
              <a:latin typeface="Chalkboard"/>
              <a:cs typeface="Chalkboard"/>
            </a:rPr>
            <a:t>quality of education maintained despite cutbacks</a:t>
          </a:r>
          <a:endParaRPr lang="en-US" sz="1500" dirty="0"/>
        </a:p>
      </dgm:t>
    </dgm:pt>
    <dgm:pt modelId="{77FC090D-47BD-1B4B-AD54-23E84FAAAFF9}" type="parTrans" cxnId="{69169DE9-3CB3-6E40-BA34-C607D322E3A4}">
      <dgm:prSet/>
      <dgm:spPr/>
      <dgm:t>
        <a:bodyPr/>
        <a:lstStyle/>
        <a:p>
          <a:endParaRPr lang="en-US"/>
        </a:p>
      </dgm:t>
    </dgm:pt>
    <dgm:pt modelId="{D2C1C9A0-635E-2345-99BC-330230FF75FF}" type="sibTrans" cxnId="{69169DE9-3CB3-6E40-BA34-C607D322E3A4}">
      <dgm:prSet/>
      <dgm:spPr/>
      <dgm:t>
        <a:bodyPr/>
        <a:lstStyle/>
        <a:p>
          <a:endParaRPr lang="en-US"/>
        </a:p>
      </dgm:t>
    </dgm:pt>
    <dgm:pt modelId="{50E74D01-1738-F744-A360-0C6790B57585}">
      <dgm:prSet custT="1"/>
      <dgm:spPr/>
      <dgm:t>
        <a:bodyPr/>
        <a:lstStyle/>
        <a:p>
          <a:pPr rtl="0"/>
          <a:r>
            <a:rPr lang="en-US" sz="1500" b="1" dirty="0" smtClean="0">
              <a:solidFill>
                <a:srgbClr val="000090"/>
              </a:solidFill>
              <a:latin typeface="Chalkboard"/>
              <a:cs typeface="Chalkboard"/>
            </a:rPr>
            <a:t>lower financial cost for tutoring services</a:t>
          </a:r>
          <a:endParaRPr lang="en-US" sz="1500" dirty="0"/>
        </a:p>
      </dgm:t>
    </dgm:pt>
    <dgm:pt modelId="{3512FC36-73BA-9E43-8272-B6C7D854F29E}" type="parTrans" cxnId="{0C06B172-F390-5042-BD08-91CE26697C57}">
      <dgm:prSet/>
      <dgm:spPr/>
      <dgm:t>
        <a:bodyPr/>
        <a:lstStyle/>
        <a:p>
          <a:endParaRPr lang="en-US"/>
        </a:p>
      </dgm:t>
    </dgm:pt>
    <dgm:pt modelId="{0EF971ED-61B0-F84D-8D3A-7D6D156BF891}" type="sibTrans" cxnId="{0C06B172-F390-5042-BD08-91CE26697C57}">
      <dgm:prSet/>
      <dgm:spPr/>
      <dgm:t>
        <a:bodyPr/>
        <a:lstStyle/>
        <a:p>
          <a:endParaRPr lang="en-US"/>
        </a:p>
      </dgm:t>
    </dgm:pt>
    <dgm:pt modelId="{84859F36-D837-49C7-A222-C5A3BE9DE0EF}">
      <dgm:prSet custT="1"/>
      <dgm:spPr/>
      <dgm:t>
        <a:bodyPr/>
        <a:lstStyle/>
        <a:p>
          <a:pPr rtl="0"/>
          <a:r>
            <a:rPr lang="en-US" sz="1500" b="1" i="0" dirty="0" err="1" smtClean="0">
              <a:solidFill>
                <a:srgbClr val="000090"/>
              </a:solidFill>
              <a:latin typeface="Chalkboard"/>
              <a:cs typeface="Chalkboard"/>
            </a:rPr>
            <a:t>friendraising</a:t>
          </a:r>
          <a:endParaRPr lang="en-US" sz="1500" b="1" i="0" dirty="0">
            <a:solidFill>
              <a:srgbClr val="000090"/>
            </a:solidFill>
            <a:latin typeface="Chalkboard"/>
            <a:cs typeface="Chalkboard"/>
          </a:endParaRPr>
        </a:p>
      </dgm:t>
    </dgm:pt>
    <dgm:pt modelId="{52633508-00A2-4645-8A73-8D676567AF9A}" type="parTrans" cxnId="{6652D187-BBC9-4E73-B03A-4D4F49DF5308}">
      <dgm:prSet/>
      <dgm:spPr/>
      <dgm:t>
        <a:bodyPr/>
        <a:lstStyle/>
        <a:p>
          <a:endParaRPr lang="en-US"/>
        </a:p>
      </dgm:t>
    </dgm:pt>
    <dgm:pt modelId="{23BE038B-0B34-4C95-B46A-8955CAFCCE12}" type="sibTrans" cxnId="{6652D187-BBC9-4E73-B03A-4D4F49DF5308}">
      <dgm:prSet/>
      <dgm:spPr/>
      <dgm:t>
        <a:bodyPr/>
        <a:lstStyle/>
        <a:p>
          <a:endParaRPr lang="en-US"/>
        </a:p>
      </dgm:t>
    </dgm:pt>
    <dgm:pt modelId="{2D8CD631-48B9-4303-BD3C-3BCEB94091C3}">
      <dgm:prSet custT="1"/>
      <dgm:spPr/>
      <dgm:t>
        <a:bodyPr/>
        <a:lstStyle/>
        <a:p>
          <a:pPr rtl="0"/>
          <a:r>
            <a:rPr lang="en-US" sz="1500" b="1" i="0" dirty="0" smtClean="0">
              <a:solidFill>
                <a:srgbClr val="000090"/>
              </a:solidFill>
              <a:latin typeface="Chalkboard"/>
              <a:cs typeface="Chalkboard"/>
            </a:rPr>
            <a:t>building community support</a:t>
          </a:r>
          <a:endParaRPr lang="en-US" sz="1500" b="1" i="0" dirty="0">
            <a:solidFill>
              <a:srgbClr val="000090"/>
            </a:solidFill>
            <a:latin typeface="Chalkboard"/>
            <a:cs typeface="Chalkboard"/>
          </a:endParaRPr>
        </a:p>
      </dgm:t>
    </dgm:pt>
    <dgm:pt modelId="{6F316401-F2C9-473C-99A8-8F1AC9E1AE05}" type="parTrans" cxnId="{02AF502E-B105-4DB0-B191-54584632573A}">
      <dgm:prSet/>
      <dgm:spPr/>
      <dgm:t>
        <a:bodyPr/>
        <a:lstStyle/>
        <a:p>
          <a:endParaRPr lang="en-US"/>
        </a:p>
      </dgm:t>
    </dgm:pt>
    <dgm:pt modelId="{68C2E08D-70DB-4421-8F34-1F59AF50E2E6}" type="sibTrans" cxnId="{02AF502E-B105-4DB0-B191-54584632573A}">
      <dgm:prSet/>
      <dgm:spPr/>
      <dgm:t>
        <a:bodyPr/>
        <a:lstStyle/>
        <a:p>
          <a:endParaRPr lang="en-US"/>
        </a:p>
      </dgm:t>
    </dgm:pt>
    <dgm:pt modelId="{FC35C328-248D-8D43-A985-F73AA5F6FB5E}" type="pres">
      <dgm:prSet presAssocID="{87AAB2E6-DA07-8C4C-8349-748D2CD08917}" presName="Name0" presStyleCnt="0">
        <dgm:presLayoutVars>
          <dgm:chMax val="1"/>
          <dgm:dir/>
          <dgm:animLvl val="ctr"/>
          <dgm:resizeHandles val="exact"/>
        </dgm:presLayoutVars>
      </dgm:prSet>
      <dgm:spPr/>
      <dgm:t>
        <a:bodyPr/>
        <a:lstStyle/>
        <a:p>
          <a:endParaRPr lang="en-US"/>
        </a:p>
      </dgm:t>
    </dgm:pt>
    <dgm:pt modelId="{EE086C0B-47EA-6D45-9B5F-4A29E5579F69}" type="pres">
      <dgm:prSet presAssocID="{8190A765-70E6-1E40-AA98-F9B608B45254}" presName="centerShape" presStyleLbl="node0" presStyleIdx="0" presStyleCnt="1" custScaleX="114196" custScaleY="94053"/>
      <dgm:spPr/>
      <dgm:t>
        <a:bodyPr/>
        <a:lstStyle/>
        <a:p>
          <a:endParaRPr lang="en-US"/>
        </a:p>
      </dgm:t>
    </dgm:pt>
    <dgm:pt modelId="{F42A595D-B53F-7E4F-B137-458E79F591BD}" type="pres">
      <dgm:prSet presAssocID="{4B39B26B-E2F9-D048-B2BF-4AE4424FA5A1}" presName="node" presStyleLbl="node1" presStyleIdx="0" presStyleCnt="6" custScaleX="162159" custScaleY="140355">
        <dgm:presLayoutVars>
          <dgm:bulletEnabled val="1"/>
        </dgm:presLayoutVars>
      </dgm:prSet>
      <dgm:spPr/>
      <dgm:t>
        <a:bodyPr/>
        <a:lstStyle/>
        <a:p>
          <a:endParaRPr lang="en-US"/>
        </a:p>
      </dgm:t>
    </dgm:pt>
    <dgm:pt modelId="{EA45958F-764F-B241-B1E2-1A1C842D8E0A}" type="pres">
      <dgm:prSet presAssocID="{4B39B26B-E2F9-D048-B2BF-4AE4424FA5A1}" presName="dummy" presStyleCnt="0"/>
      <dgm:spPr/>
    </dgm:pt>
    <dgm:pt modelId="{66D395BE-1977-A643-A702-0CB96BEBD5D7}" type="pres">
      <dgm:prSet presAssocID="{D80BD4DF-443E-B94D-B622-843947A4668E}" presName="sibTrans" presStyleLbl="sibTrans2D1" presStyleIdx="0" presStyleCnt="6"/>
      <dgm:spPr/>
      <dgm:t>
        <a:bodyPr/>
        <a:lstStyle/>
        <a:p>
          <a:endParaRPr lang="en-US"/>
        </a:p>
      </dgm:t>
    </dgm:pt>
    <dgm:pt modelId="{FCFAD591-C9A9-0E4D-AB9C-E84F3C6A7980}" type="pres">
      <dgm:prSet presAssocID="{1F0BE6C5-7510-A941-A4D0-EF85FAD08710}" presName="node" presStyleLbl="node1" presStyleIdx="1" presStyleCnt="6" custScaleX="156019">
        <dgm:presLayoutVars>
          <dgm:bulletEnabled val="1"/>
        </dgm:presLayoutVars>
      </dgm:prSet>
      <dgm:spPr/>
      <dgm:t>
        <a:bodyPr/>
        <a:lstStyle/>
        <a:p>
          <a:endParaRPr lang="en-US"/>
        </a:p>
      </dgm:t>
    </dgm:pt>
    <dgm:pt modelId="{8F64D4C7-9FE8-9244-B39B-EF18F31AEAE1}" type="pres">
      <dgm:prSet presAssocID="{1F0BE6C5-7510-A941-A4D0-EF85FAD08710}" presName="dummy" presStyleCnt="0"/>
      <dgm:spPr/>
    </dgm:pt>
    <dgm:pt modelId="{471775AE-F77E-6C41-8CFB-84756389415D}" type="pres">
      <dgm:prSet presAssocID="{127EBB93-B8F2-AE4B-BBBA-71B81E795F8E}" presName="sibTrans" presStyleLbl="sibTrans2D1" presStyleIdx="1" presStyleCnt="6"/>
      <dgm:spPr/>
      <dgm:t>
        <a:bodyPr/>
        <a:lstStyle/>
        <a:p>
          <a:endParaRPr lang="en-US"/>
        </a:p>
      </dgm:t>
    </dgm:pt>
    <dgm:pt modelId="{408C7CF8-86EC-6A42-AC92-D4F0F2AE00D7}" type="pres">
      <dgm:prSet presAssocID="{0C77705C-3E1D-AF43-8D0B-7823CA838FF3}" presName="node" presStyleLbl="node1" presStyleIdx="2" presStyleCnt="6" custScaleX="208156" custScaleY="120817" custRadScaleRad="105731" custRadScaleInc="-8887">
        <dgm:presLayoutVars>
          <dgm:bulletEnabled val="1"/>
        </dgm:presLayoutVars>
      </dgm:prSet>
      <dgm:spPr/>
      <dgm:t>
        <a:bodyPr/>
        <a:lstStyle/>
        <a:p>
          <a:endParaRPr lang="en-US"/>
        </a:p>
      </dgm:t>
    </dgm:pt>
    <dgm:pt modelId="{8741E003-A9AD-0140-B64A-90172966B4E7}" type="pres">
      <dgm:prSet presAssocID="{0C77705C-3E1D-AF43-8D0B-7823CA838FF3}" presName="dummy" presStyleCnt="0"/>
      <dgm:spPr/>
    </dgm:pt>
    <dgm:pt modelId="{5F0555FC-E327-3940-9A9A-282F07307821}" type="pres">
      <dgm:prSet presAssocID="{D2C1C9A0-635E-2345-99BC-330230FF75FF}" presName="sibTrans" presStyleLbl="sibTrans2D1" presStyleIdx="2" presStyleCnt="6"/>
      <dgm:spPr/>
      <dgm:t>
        <a:bodyPr/>
        <a:lstStyle/>
        <a:p>
          <a:endParaRPr lang="en-US"/>
        </a:p>
      </dgm:t>
    </dgm:pt>
    <dgm:pt modelId="{3E215BD6-FEC9-A041-89EA-FCC488D6CC79}" type="pres">
      <dgm:prSet presAssocID="{50E74D01-1738-F744-A360-0C6790B57585}" presName="node" presStyleLbl="node1" presStyleIdx="3" presStyleCnt="6" custScaleX="123159">
        <dgm:presLayoutVars>
          <dgm:bulletEnabled val="1"/>
        </dgm:presLayoutVars>
      </dgm:prSet>
      <dgm:spPr/>
      <dgm:t>
        <a:bodyPr/>
        <a:lstStyle/>
        <a:p>
          <a:endParaRPr lang="en-US"/>
        </a:p>
      </dgm:t>
    </dgm:pt>
    <dgm:pt modelId="{74B52168-A877-DD4F-968D-F72839AE86C9}" type="pres">
      <dgm:prSet presAssocID="{50E74D01-1738-F744-A360-0C6790B57585}" presName="dummy" presStyleCnt="0"/>
      <dgm:spPr/>
    </dgm:pt>
    <dgm:pt modelId="{19811B66-E79A-834C-BDFD-686758AEDEA0}" type="pres">
      <dgm:prSet presAssocID="{0EF971ED-61B0-F84D-8D3A-7D6D156BF891}" presName="sibTrans" presStyleLbl="sibTrans2D1" presStyleIdx="3" presStyleCnt="6"/>
      <dgm:spPr/>
      <dgm:t>
        <a:bodyPr/>
        <a:lstStyle/>
        <a:p>
          <a:endParaRPr lang="en-US"/>
        </a:p>
      </dgm:t>
    </dgm:pt>
    <dgm:pt modelId="{84E6251F-BA47-4EB5-B721-CD923AAB0C51}" type="pres">
      <dgm:prSet presAssocID="{84859F36-D837-49C7-A222-C5A3BE9DE0EF}" presName="node" presStyleLbl="node1" presStyleIdx="4" presStyleCnt="6" custScaleX="153693">
        <dgm:presLayoutVars>
          <dgm:bulletEnabled val="1"/>
        </dgm:presLayoutVars>
      </dgm:prSet>
      <dgm:spPr/>
      <dgm:t>
        <a:bodyPr/>
        <a:lstStyle/>
        <a:p>
          <a:endParaRPr lang="en-US"/>
        </a:p>
      </dgm:t>
    </dgm:pt>
    <dgm:pt modelId="{CF63D963-F7AB-4B81-931E-FB4C596EB358}" type="pres">
      <dgm:prSet presAssocID="{84859F36-D837-49C7-A222-C5A3BE9DE0EF}" presName="dummy" presStyleCnt="0"/>
      <dgm:spPr/>
    </dgm:pt>
    <dgm:pt modelId="{E00EAFD1-AC94-44F0-93E7-01D3CBD8D3DE}" type="pres">
      <dgm:prSet presAssocID="{23BE038B-0B34-4C95-B46A-8955CAFCCE12}" presName="sibTrans" presStyleLbl="sibTrans2D1" presStyleIdx="4" presStyleCnt="6"/>
      <dgm:spPr/>
      <dgm:t>
        <a:bodyPr/>
        <a:lstStyle/>
        <a:p>
          <a:endParaRPr lang="en-US"/>
        </a:p>
      </dgm:t>
    </dgm:pt>
    <dgm:pt modelId="{1486318B-F158-4F25-9E04-096F2B3BA656}" type="pres">
      <dgm:prSet presAssocID="{2D8CD631-48B9-4303-BD3C-3BCEB94091C3}" presName="node" presStyleLbl="node1" presStyleIdx="5" presStyleCnt="6" custScaleX="149332" custScaleY="97719">
        <dgm:presLayoutVars>
          <dgm:bulletEnabled val="1"/>
        </dgm:presLayoutVars>
      </dgm:prSet>
      <dgm:spPr/>
      <dgm:t>
        <a:bodyPr/>
        <a:lstStyle/>
        <a:p>
          <a:endParaRPr lang="en-US"/>
        </a:p>
      </dgm:t>
    </dgm:pt>
    <dgm:pt modelId="{DC53A71F-89B3-4023-BD9D-A21F32CA96F5}" type="pres">
      <dgm:prSet presAssocID="{2D8CD631-48B9-4303-BD3C-3BCEB94091C3}" presName="dummy" presStyleCnt="0"/>
      <dgm:spPr/>
    </dgm:pt>
    <dgm:pt modelId="{046950D2-1DFF-4DC8-8FE9-057093E7145C}" type="pres">
      <dgm:prSet presAssocID="{68C2E08D-70DB-4421-8F34-1F59AF50E2E6}" presName="sibTrans" presStyleLbl="sibTrans2D1" presStyleIdx="5" presStyleCnt="6"/>
      <dgm:spPr/>
      <dgm:t>
        <a:bodyPr/>
        <a:lstStyle/>
        <a:p>
          <a:endParaRPr lang="en-US"/>
        </a:p>
      </dgm:t>
    </dgm:pt>
  </dgm:ptLst>
  <dgm:cxnLst>
    <dgm:cxn modelId="{B2EDAEF8-840E-4DBD-95EE-ED8A0D29A2E7}" type="presOf" srcId="{84859F36-D837-49C7-A222-C5A3BE9DE0EF}" destId="{84E6251F-BA47-4EB5-B721-CD923AAB0C51}" srcOrd="0" destOrd="0" presId="urn:microsoft.com/office/officeart/2005/8/layout/radial6"/>
    <dgm:cxn modelId="{6652D187-BBC9-4E73-B03A-4D4F49DF5308}" srcId="{8190A765-70E6-1E40-AA98-F9B608B45254}" destId="{84859F36-D837-49C7-A222-C5A3BE9DE0EF}" srcOrd="4" destOrd="0" parTransId="{52633508-00A2-4645-8A73-8D676567AF9A}" sibTransId="{23BE038B-0B34-4C95-B46A-8955CAFCCE12}"/>
    <dgm:cxn modelId="{BA35E5B4-78B7-4BEB-BDA6-FE55D5E1D3B1}" type="presOf" srcId="{D2C1C9A0-635E-2345-99BC-330230FF75FF}" destId="{5F0555FC-E327-3940-9A9A-282F07307821}" srcOrd="0" destOrd="0" presId="urn:microsoft.com/office/officeart/2005/8/layout/radial6"/>
    <dgm:cxn modelId="{1E925261-B55E-1448-B5E3-D1CF3FBE196D}" srcId="{87AAB2E6-DA07-8C4C-8349-748D2CD08917}" destId="{8190A765-70E6-1E40-AA98-F9B608B45254}" srcOrd="0" destOrd="0" parTransId="{59D9251A-4BD1-DB40-B9A9-1212D6E59C6D}" sibTransId="{8FBE7EB6-34BE-FA41-8C9C-B794F0E6B701}"/>
    <dgm:cxn modelId="{E64E6FFC-352C-488E-A069-FCAEA481E203}" type="presOf" srcId="{0EF971ED-61B0-F84D-8D3A-7D6D156BF891}" destId="{19811B66-E79A-834C-BDFD-686758AEDEA0}" srcOrd="0" destOrd="0" presId="urn:microsoft.com/office/officeart/2005/8/layout/radial6"/>
    <dgm:cxn modelId="{02AF502E-B105-4DB0-B191-54584632573A}" srcId="{8190A765-70E6-1E40-AA98-F9B608B45254}" destId="{2D8CD631-48B9-4303-BD3C-3BCEB94091C3}" srcOrd="5" destOrd="0" parTransId="{6F316401-F2C9-473C-99A8-8F1AC9E1AE05}" sibTransId="{68C2E08D-70DB-4421-8F34-1F59AF50E2E6}"/>
    <dgm:cxn modelId="{0162B5EA-FF77-44DF-AFF9-847E598D6913}" type="presOf" srcId="{23BE038B-0B34-4C95-B46A-8955CAFCCE12}" destId="{E00EAFD1-AC94-44F0-93E7-01D3CBD8D3DE}" srcOrd="0" destOrd="0" presId="urn:microsoft.com/office/officeart/2005/8/layout/radial6"/>
    <dgm:cxn modelId="{0C06B172-F390-5042-BD08-91CE26697C57}" srcId="{8190A765-70E6-1E40-AA98-F9B608B45254}" destId="{50E74D01-1738-F744-A360-0C6790B57585}" srcOrd="3" destOrd="0" parTransId="{3512FC36-73BA-9E43-8272-B6C7D854F29E}" sibTransId="{0EF971ED-61B0-F84D-8D3A-7D6D156BF891}"/>
    <dgm:cxn modelId="{48185526-BF93-4D71-A058-3796FF63529D}" type="presOf" srcId="{0C77705C-3E1D-AF43-8D0B-7823CA838FF3}" destId="{408C7CF8-86EC-6A42-AC92-D4F0F2AE00D7}" srcOrd="0" destOrd="0" presId="urn:microsoft.com/office/officeart/2005/8/layout/radial6"/>
    <dgm:cxn modelId="{9FD53ABD-04E1-9846-80B9-7FDBB781898A}" srcId="{8190A765-70E6-1E40-AA98-F9B608B45254}" destId="{4B39B26B-E2F9-D048-B2BF-4AE4424FA5A1}" srcOrd="0" destOrd="0" parTransId="{D3B0B1A5-3C35-2249-B07C-DFC0AE1CD1FE}" sibTransId="{D80BD4DF-443E-B94D-B622-843947A4668E}"/>
    <dgm:cxn modelId="{5C823B07-7959-4436-86A6-DC0EFFCAA376}" type="presOf" srcId="{87AAB2E6-DA07-8C4C-8349-748D2CD08917}" destId="{FC35C328-248D-8D43-A985-F73AA5F6FB5E}" srcOrd="0" destOrd="0" presId="urn:microsoft.com/office/officeart/2005/8/layout/radial6"/>
    <dgm:cxn modelId="{69169DE9-3CB3-6E40-BA34-C607D322E3A4}" srcId="{8190A765-70E6-1E40-AA98-F9B608B45254}" destId="{0C77705C-3E1D-AF43-8D0B-7823CA838FF3}" srcOrd="2" destOrd="0" parTransId="{77FC090D-47BD-1B4B-AD54-23E84FAAAFF9}" sibTransId="{D2C1C9A0-635E-2345-99BC-330230FF75FF}"/>
    <dgm:cxn modelId="{F7869BBC-432D-4812-B875-8E51D83A6B61}" type="presOf" srcId="{127EBB93-B8F2-AE4B-BBBA-71B81E795F8E}" destId="{471775AE-F77E-6C41-8CFB-84756389415D}" srcOrd="0" destOrd="0" presId="urn:microsoft.com/office/officeart/2005/8/layout/radial6"/>
    <dgm:cxn modelId="{D1A8E473-8A3C-4443-BA00-854077655074}" type="presOf" srcId="{2D8CD631-48B9-4303-BD3C-3BCEB94091C3}" destId="{1486318B-F158-4F25-9E04-096F2B3BA656}" srcOrd="0" destOrd="0" presId="urn:microsoft.com/office/officeart/2005/8/layout/radial6"/>
    <dgm:cxn modelId="{95A82857-4F3A-493D-9934-AB5216D48C10}" type="presOf" srcId="{D80BD4DF-443E-B94D-B622-843947A4668E}" destId="{66D395BE-1977-A643-A702-0CB96BEBD5D7}" srcOrd="0" destOrd="0" presId="urn:microsoft.com/office/officeart/2005/8/layout/radial6"/>
    <dgm:cxn modelId="{B7886C89-5D7F-4EA1-B08D-36D24574EB9E}" type="presOf" srcId="{4B39B26B-E2F9-D048-B2BF-4AE4424FA5A1}" destId="{F42A595D-B53F-7E4F-B137-458E79F591BD}" srcOrd="0" destOrd="0" presId="urn:microsoft.com/office/officeart/2005/8/layout/radial6"/>
    <dgm:cxn modelId="{AAF63EB2-7DCC-44BD-BEC9-7B48AF1CEB1C}" type="presOf" srcId="{50E74D01-1738-F744-A360-0C6790B57585}" destId="{3E215BD6-FEC9-A041-89EA-FCC488D6CC79}" srcOrd="0" destOrd="0" presId="urn:microsoft.com/office/officeart/2005/8/layout/radial6"/>
    <dgm:cxn modelId="{A59558E4-B313-AE46-A836-A4DE3E4091A5}" srcId="{8190A765-70E6-1E40-AA98-F9B608B45254}" destId="{1F0BE6C5-7510-A941-A4D0-EF85FAD08710}" srcOrd="1" destOrd="0" parTransId="{4195B96F-60AB-E046-81C8-84366ED3B55C}" sibTransId="{127EBB93-B8F2-AE4B-BBBA-71B81E795F8E}"/>
    <dgm:cxn modelId="{D665B5F0-E0BC-47A2-A9A1-F1053814C698}" type="presOf" srcId="{8190A765-70E6-1E40-AA98-F9B608B45254}" destId="{EE086C0B-47EA-6D45-9B5F-4A29E5579F69}" srcOrd="0" destOrd="0" presId="urn:microsoft.com/office/officeart/2005/8/layout/radial6"/>
    <dgm:cxn modelId="{F97F2F91-A009-45A5-852B-45FECDD792A2}" type="presOf" srcId="{68C2E08D-70DB-4421-8F34-1F59AF50E2E6}" destId="{046950D2-1DFF-4DC8-8FE9-057093E7145C}" srcOrd="0" destOrd="0" presId="urn:microsoft.com/office/officeart/2005/8/layout/radial6"/>
    <dgm:cxn modelId="{0E2E807D-E0F8-434D-81AB-2052AA32308A}" type="presOf" srcId="{1F0BE6C5-7510-A941-A4D0-EF85FAD08710}" destId="{FCFAD591-C9A9-0E4D-AB9C-E84F3C6A7980}" srcOrd="0" destOrd="0" presId="urn:microsoft.com/office/officeart/2005/8/layout/radial6"/>
    <dgm:cxn modelId="{DFD2B44E-0580-4CE3-9877-0AD405F18940}" type="presParOf" srcId="{FC35C328-248D-8D43-A985-F73AA5F6FB5E}" destId="{EE086C0B-47EA-6D45-9B5F-4A29E5579F69}" srcOrd="0" destOrd="0" presId="urn:microsoft.com/office/officeart/2005/8/layout/radial6"/>
    <dgm:cxn modelId="{A18BD3A8-E0FA-44B4-B6CA-04F3BF929002}" type="presParOf" srcId="{FC35C328-248D-8D43-A985-F73AA5F6FB5E}" destId="{F42A595D-B53F-7E4F-B137-458E79F591BD}" srcOrd="1" destOrd="0" presId="urn:microsoft.com/office/officeart/2005/8/layout/radial6"/>
    <dgm:cxn modelId="{C0926835-9B1E-4E71-94B3-CE860AC40389}" type="presParOf" srcId="{FC35C328-248D-8D43-A985-F73AA5F6FB5E}" destId="{EA45958F-764F-B241-B1E2-1A1C842D8E0A}" srcOrd="2" destOrd="0" presId="urn:microsoft.com/office/officeart/2005/8/layout/radial6"/>
    <dgm:cxn modelId="{6BB670A3-B33E-446D-A180-3719D3356CF0}" type="presParOf" srcId="{FC35C328-248D-8D43-A985-F73AA5F6FB5E}" destId="{66D395BE-1977-A643-A702-0CB96BEBD5D7}" srcOrd="3" destOrd="0" presId="urn:microsoft.com/office/officeart/2005/8/layout/radial6"/>
    <dgm:cxn modelId="{ECDAAB0C-452E-4AC6-AE4B-E9D0C4D8B510}" type="presParOf" srcId="{FC35C328-248D-8D43-A985-F73AA5F6FB5E}" destId="{FCFAD591-C9A9-0E4D-AB9C-E84F3C6A7980}" srcOrd="4" destOrd="0" presId="urn:microsoft.com/office/officeart/2005/8/layout/radial6"/>
    <dgm:cxn modelId="{0A8E7BAE-065C-43E7-97FA-CBF2D61661C7}" type="presParOf" srcId="{FC35C328-248D-8D43-A985-F73AA5F6FB5E}" destId="{8F64D4C7-9FE8-9244-B39B-EF18F31AEAE1}" srcOrd="5" destOrd="0" presId="urn:microsoft.com/office/officeart/2005/8/layout/radial6"/>
    <dgm:cxn modelId="{9F7771AB-5A5A-4312-B6FD-40C3D8CAB543}" type="presParOf" srcId="{FC35C328-248D-8D43-A985-F73AA5F6FB5E}" destId="{471775AE-F77E-6C41-8CFB-84756389415D}" srcOrd="6" destOrd="0" presId="urn:microsoft.com/office/officeart/2005/8/layout/radial6"/>
    <dgm:cxn modelId="{E87E99FB-FE6B-4B36-985A-87F76868EF77}" type="presParOf" srcId="{FC35C328-248D-8D43-A985-F73AA5F6FB5E}" destId="{408C7CF8-86EC-6A42-AC92-D4F0F2AE00D7}" srcOrd="7" destOrd="0" presId="urn:microsoft.com/office/officeart/2005/8/layout/radial6"/>
    <dgm:cxn modelId="{297D3F9C-9367-428B-8AFB-A42574FCF419}" type="presParOf" srcId="{FC35C328-248D-8D43-A985-F73AA5F6FB5E}" destId="{8741E003-A9AD-0140-B64A-90172966B4E7}" srcOrd="8" destOrd="0" presId="urn:microsoft.com/office/officeart/2005/8/layout/radial6"/>
    <dgm:cxn modelId="{F4E6621C-3DD2-4382-94C9-D2836B9C1C05}" type="presParOf" srcId="{FC35C328-248D-8D43-A985-F73AA5F6FB5E}" destId="{5F0555FC-E327-3940-9A9A-282F07307821}" srcOrd="9" destOrd="0" presId="urn:microsoft.com/office/officeart/2005/8/layout/radial6"/>
    <dgm:cxn modelId="{C61FB120-2A2C-40CF-81E0-531D237D309D}" type="presParOf" srcId="{FC35C328-248D-8D43-A985-F73AA5F6FB5E}" destId="{3E215BD6-FEC9-A041-89EA-FCC488D6CC79}" srcOrd="10" destOrd="0" presId="urn:microsoft.com/office/officeart/2005/8/layout/radial6"/>
    <dgm:cxn modelId="{F4D70705-222D-46E2-90CE-A449B7C9B1E1}" type="presParOf" srcId="{FC35C328-248D-8D43-A985-F73AA5F6FB5E}" destId="{74B52168-A877-DD4F-968D-F72839AE86C9}" srcOrd="11" destOrd="0" presId="urn:microsoft.com/office/officeart/2005/8/layout/radial6"/>
    <dgm:cxn modelId="{F52A76C3-52FD-427A-87DA-CB5729FEC882}" type="presParOf" srcId="{FC35C328-248D-8D43-A985-F73AA5F6FB5E}" destId="{19811B66-E79A-834C-BDFD-686758AEDEA0}" srcOrd="12" destOrd="0" presId="urn:microsoft.com/office/officeart/2005/8/layout/radial6"/>
    <dgm:cxn modelId="{62229BFF-D2E7-43E2-B3FD-18BC154B1310}" type="presParOf" srcId="{FC35C328-248D-8D43-A985-F73AA5F6FB5E}" destId="{84E6251F-BA47-4EB5-B721-CD923AAB0C51}" srcOrd="13" destOrd="0" presId="urn:microsoft.com/office/officeart/2005/8/layout/radial6"/>
    <dgm:cxn modelId="{102A7B6A-EF14-4CB7-A7F7-E79EFE390D45}" type="presParOf" srcId="{FC35C328-248D-8D43-A985-F73AA5F6FB5E}" destId="{CF63D963-F7AB-4B81-931E-FB4C596EB358}" srcOrd="14" destOrd="0" presId="urn:microsoft.com/office/officeart/2005/8/layout/radial6"/>
    <dgm:cxn modelId="{EE807E37-B026-46D3-BF14-7217BB99D734}" type="presParOf" srcId="{FC35C328-248D-8D43-A985-F73AA5F6FB5E}" destId="{E00EAFD1-AC94-44F0-93E7-01D3CBD8D3DE}" srcOrd="15" destOrd="0" presId="urn:microsoft.com/office/officeart/2005/8/layout/radial6"/>
    <dgm:cxn modelId="{3E52044A-9981-455C-9A79-789AE18CAFAB}" type="presParOf" srcId="{FC35C328-248D-8D43-A985-F73AA5F6FB5E}" destId="{1486318B-F158-4F25-9E04-096F2B3BA656}" srcOrd="16" destOrd="0" presId="urn:microsoft.com/office/officeart/2005/8/layout/radial6"/>
    <dgm:cxn modelId="{F66F8770-1B85-42F4-A657-A15ECD602BA8}" type="presParOf" srcId="{FC35C328-248D-8D43-A985-F73AA5F6FB5E}" destId="{DC53A71F-89B3-4023-BD9D-A21F32CA96F5}" srcOrd="17" destOrd="0" presId="urn:microsoft.com/office/officeart/2005/8/layout/radial6"/>
    <dgm:cxn modelId="{CE7435F1-EFF6-4346-A30D-52D611E28BE1}" type="presParOf" srcId="{FC35C328-248D-8D43-A985-F73AA5F6FB5E}" destId="{046950D2-1DFF-4DC8-8FE9-057093E7145C}" srcOrd="18"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1A6521-543A-E74A-82D9-9ED818FC9069}" type="doc">
      <dgm:prSet loTypeId="urn:microsoft.com/office/officeart/2005/8/layout/arrow2" loCatId="process" qsTypeId="urn:microsoft.com/office/officeart/2005/8/quickstyle/simple4" qsCatId="simple" csTypeId="urn:microsoft.com/office/officeart/2005/8/colors/accent1_2#17" csCatId="accent1" phldr="1"/>
      <dgm:spPr/>
      <dgm:t>
        <a:bodyPr/>
        <a:lstStyle/>
        <a:p>
          <a:endParaRPr lang="en-US"/>
        </a:p>
      </dgm:t>
    </dgm:pt>
    <dgm:pt modelId="{D754208A-02CF-024E-B062-8124E267E8E1}">
      <dgm:prSet/>
      <dgm:spPr/>
      <dgm:t>
        <a:bodyPr/>
        <a:lstStyle/>
        <a:p>
          <a:pPr rtl="0"/>
          <a:r>
            <a:rPr lang="en-US" b="1" dirty="0" smtClean="0">
              <a:solidFill>
                <a:srgbClr val="000090"/>
              </a:solidFill>
              <a:latin typeface="Chalkboard"/>
              <a:cs typeface="Chalkboard"/>
            </a:rPr>
            <a:t>Community Service Learning Center: 1999-2002</a:t>
          </a:r>
          <a:endParaRPr lang="en-US" b="1" dirty="0">
            <a:solidFill>
              <a:srgbClr val="000090"/>
            </a:solidFill>
            <a:latin typeface="Chalkboard"/>
            <a:cs typeface="Chalkboard"/>
          </a:endParaRPr>
        </a:p>
      </dgm:t>
    </dgm:pt>
    <dgm:pt modelId="{B0321C1D-B208-EC43-B44E-D0C755EF2DBA}" type="parTrans" cxnId="{E8F0EE8C-0D05-1649-87B8-CDAB3CB4142F}">
      <dgm:prSet/>
      <dgm:spPr/>
      <dgm:t>
        <a:bodyPr/>
        <a:lstStyle/>
        <a:p>
          <a:endParaRPr lang="en-US" b="1">
            <a:solidFill>
              <a:srgbClr val="000090"/>
            </a:solidFill>
            <a:latin typeface="Chalkboard"/>
            <a:cs typeface="Chalkboard"/>
          </a:endParaRPr>
        </a:p>
      </dgm:t>
    </dgm:pt>
    <dgm:pt modelId="{34B9D488-921A-7644-B494-3D0D449547BB}" type="sibTrans" cxnId="{E8F0EE8C-0D05-1649-87B8-CDAB3CB4142F}">
      <dgm:prSet/>
      <dgm:spPr/>
      <dgm:t>
        <a:bodyPr/>
        <a:lstStyle/>
        <a:p>
          <a:endParaRPr lang="en-US" b="1">
            <a:solidFill>
              <a:srgbClr val="000090"/>
            </a:solidFill>
            <a:latin typeface="Chalkboard"/>
            <a:cs typeface="Chalkboard"/>
          </a:endParaRPr>
        </a:p>
      </dgm:t>
    </dgm:pt>
    <dgm:pt modelId="{B94E21BB-CC8E-D540-9156-BF7F997FE4CC}">
      <dgm:prSet/>
      <dgm:spPr/>
      <dgm:t>
        <a:bodyPr/>
        <a:lstStyle/>
        <a:p>
          <a:pPr rtl="0"/>
          <a:r>
            <a:rPr lang="en-US" b="1" dirty="0" smtClean="0">
              <a:solidFill>
                <a:srgbClr val="000090"/>
              </a:solidFill>
              <a:latin typeface="Chalkboard"/>
              <a:cs typeface="Chalkboard"/>
            </a:rPr>
            <a:t>Partnerships with community agencies</a:t>
          </a:r>
          <a:endParaRPr lang="en-US" b="1" dirty="0">
            <a:solidFill>
              <a:srgbClr val="000090"/>
            </a:solidFill>
            <a:latin typeface="Chalkboard"/>
            <a:cs typeface="Chalkboard"/>
          </a:endParaRPr>
        </a:p>
      </dgm:t>
    </dgm:pt>
    <dgm:pt modelId="{B8330ADB-2235-AE41-967B-89286FB151B0}" type="parTrans" cxnId="{0799807A-FDBF-D147-8029-14A378AA58B0}">
      <dgm:prSet/>
      <dgm:spPr/>
      <dgm:t>
        <a:bodyPr/>
        <a:lstStyle/>
        <a:p>
          <a:endParaRPr lang="en-US" b="1">
            <a:solidFill>
              <a:srgbClr val="000090"/>
            </a:solidFill>
            <a:latin typeface="Chalkboard"/>
            <a:cs typeface="Chalkboard"/>
          </a:endParaRPr>
        </a:p>
      </dgm:t>
    </dgm:pt>
    <dgm:pt modelId="{DDA0F5A6-9F88-174E-81BE-4A9AE547E0CC}" type="sibTrans" cxnId="{0799807A-FDBF-D147-8029-14A378AA58B0}">
      <dgm:prSet/>
      <dgm:spPr/>
      <dgm:t>
        <a:bodyPr/>
        <a:lstStyle/>
        <a:p>
          <a:endParaRPr lang="en-US" b="1">
            <a:solidFill>
              <a:srgbClr val="000090"/>
            </a:solidFill>
            <a:latin typeface="Chalkboard"/>
            <a:cs typeface="Chalkboard"/>
          </a:endParaRPr>
        </a:p>
      </dgm:t>
    </dgm:pt>
    <dgm:pt modelId="{9061BACE-7C7B-CA40-A956-08DE953B12F2}">
      <dgm:prSet custT="1"/>
      <dgm:spPr/>
      <dgm:t>
        <a:bodyPr/>
        <a:lstStyle/>
        <a:p>
          <a:pPr rtl="0"/>
          <a:r>
            <a:rPr lang="en-US" sz="1800" b="1" dirty="0" smtClean="0">
              <a:solidFill>
                <a:srgbClr val="000090"/>
              </a:solidFill>
              <a:latin typeface="Chalkboard"/>
              <a:cs typeface="Chalkboard"/>
            </a:rPr>
            <a:t>CSL on </a:t>
          </a:r>
          <a:r>
            <a:rPr lang="en-US" sz="1800" b="1" dirty="0" err="1" smtClean="0">
              <a:solidFill>
                <a:srgbClr val="000090"/>
              </a:solidFill>
              <a:latin typeface="Chalkboard"/>
              <a:cs typeface="Chalkboard"/>
            </a:rPr>
            <a:t>Grossmont’s</a:t>
          </a:r>
          <a:r>
            <a:rPr lang="en-US" sz="1800" b="1" dirty="0" smtClean="0">
              <a:solidFill>
                <a:srgbClr val="000090"/>
              </a:solidFill>
              <a:latin typeface="Chalkboard"/>
              <a:cs typeface="Chalkboard"/>
            </a:rPr>
            <a:t> campus:  adaptive PE; Child Development Center; work with ASGC</a:t>
          </a:r>
          <a:endParaRPr lang="en-US" sz="1800" b="1" dirty="0">
            <a:solidFill>
              <a:srgbClr val="000090"/>
            </a:solidFill>
            <a:latin typeface="Chalkboard"/>
            <a:cs typeface="Chalkboard"/>
          </a:endParaRPr>
        </a:p>
      </dgm:t>
    </dgm:pt>
    <dgm:pt modelId="{C0ECD142-6145-264F-BAB5-80AB804A5B14}" type="parTrans" cxnId="{1FCC21A8-4499-1F45-A630-8231A8253E30}">
      <dgm:prSet/>
      <dgm:spPr/>
      <dgm:t>
        <a:bodyPr/>
        <a:lstStyle/>
        <a:p>
          <a:endParaRPr lang="en-US" b="1">
            <a:solidFill>
              <a:srgbClr val="000090"/>
            </a:solidFill>
            <a:latin typeface="Chalkboard"/>
            <a:cs typeface="Chalkboard"/>
          </a:endParaRPr>
        </a:p>
      </dgm:t>
    </dgm:pt>
    <dgm:pt modelId="{4A7A48E6-EB59-6F4C-AC0C-55DF193FC7FC}" type="sibTrans" cxnId="{1FCC21A8-4499-1F45-A630-8231A8253E30}">
      <dgm:prSet/>
      <dgm:spPr/>
      <dgm:t>
        <a:bodyPr/>
        <a:lstStyle/>
        <a:p>
          <a:endParaRPr lang="en-US" b="1">
            <a:solidFill>
              <a:srgbClr val="000090"/>
            </a:solidFill>
            <a:latin typeface="Chalkboard"/>
            <a:cs typeface="Chalkboard"/>
          </a:endParaRPr>
        </a:p>
      </dgm:t>
    </dgm:pt>
    <dgm:pt modelId="{2DCD858C-F62E-E547-84CE-389265784D1F}" type="pres">
      <dgm:prSet presAssocID="{651A6521-543A-E74A-82D9-9ED818FC9069}" presName="arrowDiagram" presStyleCnt="0">
        <dgm:presLayoutVars>
          <dgm:chMax val="5"/>
          <dgm:dir/>
          <dgm:resizeHandles val="exact"/>
        </dgm:presLayoutVars>
      </dgm:prSet>
      <dgm:spPr/>
      <dgm:t>
        <a:bodyPr/>
        <a:lstStyle/>
        <a:p>
          <a:endParaRPr lang="en-US"/>
        </a:p>
      </dgm:t>
    </dgm:pt>
    <dgm:pt modelId="{AFD9698E-414E-164C-84B2-66C1C4356F9C}" type="pres">
      <dgm:prSet presAssocID="{651A6521-543A-E74A-82D9-9ED818FC9069}" presName="arrow" presStyleLbl="bgShp" presStyleIdx="0" presStyleCnt="1"/>
      <dgm:spPr/>
    </dgm:pt>
    <dgm:pt modelId="{E85E9764-D188-D94D-999A-367D43F0167D}" type="pres">
      <dgm:prSet presAssocID="{651A6521-543A-E74A-82D9-9ED818FC9069}" presName="arrowDiagram3" presStyleCnt="0"/>
      <dgm:spPr/>
    </dgm:pt>
    <dgm:pt modelId="{9DC8DFAC-A159-614E-B01F-42B721AFABBC}" type="pres">
      <dgm:prSet presAssocID="{D754208A-02CF-024E-B062-8124E267E8E1}" presName="bullet3a" presStyleLbl="node1" presStyleIdx="0" presStyleCnt="3"/>
      <dgm:spPr/>
    </dgm:pt>
    <dgm:pt modelId="{3553E7CF-7538-8342-ADFC-4BC18276C438}" type="pres">
      <dgm:prSet presAssocID="{D754208A-02CF-024E-B062-8124E267E8E1}" presName="textBox3a" presStyleLbl="revTx" presStyleIdx="0" presStyleCnt="3">
        <dgm:presLayoutVars>
          <dgm:bulletEnabled val="1"/>
        </dgm:presLayoutVars>
      </dgm:prSet>
      <dgm:spPr/>
      <dgm:t>
        <a:bodyPr/>
        <a:lstStyle/>
        <a:p>
          <a:endParaRPr lang="en-US"/>
        </a:p>
      </dgm:t>
    </dgm:pt>
    <dgm:pt modelId="{8B0115FD-D37E-E24A-96DE-71EB756B1F14}" type="pres">
      <dgm:prSet presAssocID="{B94E21BB-CC8E-D540-9156-BF7F997FE4CC}" presName="bullet3b" presStyleLbl="node1" presStyleIdx="1" presStyleCnt="3"/>
      <dgm:spPr/>
    </dgm:pt>
    <dgm:pt modelId="{EC2F99C8-0648-3941-A2E2-FF193C03A835}" type="pres">
      <dgm:prSet presAssocID="{B94E21BB-CC8E-D540-9156-BF7F997FE4CC}" presName="textBox3b" presStyleLbl="revTx" presStyleIdx="1" presStyleCnt="3" custScaleX="100702" custScaleY="67699">
        <dgm:presLayoutVars>
          <dgm:bulletEnabled val="1"/>
        </dgm:presLayoutVars>
      </dgm:prSet>
      <dgm:spPr/>
      <dgm:t>
        <a:bodyPr/>
        <a:lstStyle/>
        <a:p>
          <a:endParaRPr lang="en-US"/>
        </a:p>
      </dgm:t>
    </dgm:pt>
    <dgm:pt modelId="{FBD1244F-B61B-314D-B101-DE68195E8C03}" type="pres">
      <dgm:prSet presAssocID="{9061BACE-7C7B-CA40-A956-08DE953B12F2}" presName="bullet3c" presStyleLbl="node1" presStyleIdx="2" presStyleCnt="3"/>
      <dgm:spPr/>
    </dgm:pt>
    <dgm:pt modelId="{4E1A5004-75D2-BF4B-AE81-C3C9561735C9}" type="pres">
      <dgm:prSet presAssocID="{9061BACE-7C7B-CA40-A956-08DE953B12F2}" presName="textBox3c" presStyleLbl="revTx" presStyleIdx="2" presStyleCnt="3" custScaleX="155073" custScaleY="64660">
        <dgm:presLayoutVars>
          <dgm:bulletEnabled val="1"/>
        </dgm:presLayoutVars>
      </dgm:prSet>
      <dgm:spPr/>
      <dgm:t>
        <a:bodyPr/>
        <a:lstStyle/>
        <a:p>
          <a:endParaRPr lang="en-US"/>
        </a:p>
      </dgm:t>
    </dgm:pt>
  </dgm:ptLst>
  <dgm:cxnLst>
    <dgm:cxn modelId="{0799807A-FDBF-D147-8029-14A378AA58B0}" srcId="{651A6521-543A-E74A-82D9-9ED818FC9069}" destId="{B94E21BB-CC8E-D540-9156-BF7F997FE4CC}" srcOrd="1" destOrd="0" parTransId="{B8330ADB-2235-AE41-967B-89286FB151B0}" sibTransId="{DDA0F5A6-9F88-174E-81BE-4A9AE547E0CC}"/>
    <dgm:cxn modelId="{C3BC459A-4CE4-4DE2-8B13-776082F6CF2C}" type="presOf" srcId="{651A6521-543A-E74A-82D9-9ED818FC9069}" destId="{2DCD858C-F62E-E547-84CE-389265784D1F}" srcOrd="0" destOrd="0" presId="urn:microsoft.com/office/officeart/2005/8/layout/arrow2"/>
    <dgm:cxn modelId="{3CE2FDEE-7883-435C-AB58-C6AE9D2CA060}" type="presOf" srcId="{B94E21BB-CC8E-D540-9156-BF7F997FE4CC}" destId="{EC2F99C8-0648-3941-A2E2-FF193C03A835}" srcOrd="0" destOrd="0" presId="urn:microsoft.com/office/officeart/2005/8/layout/arrow2"/>
    <dgm:cxn modelId="{E8F0EE8C-0D05-1649-87B8-CDAB3CB4142F}" srcId="{651A6521-543A-E74A-82D9-9ED818FC9069}" destId="{D754208A-02CF-024E-B062-8124E267E8E1}" srcOrd="0" destOrd="0" parTransId="{B0321C1D-B208-EC43-B44E-D0C755EF2DBA}" sibTransId="{34B9D488-921A-7644-B494-3D0D449547BB}"/>
    <dgm:cxn modelId="{1FCC21A8-4499-1F45-A630-8231A8253E30}" srcId="{651A6521-543A-E74A-82D9-9ED818FC9069}" destId="{9061BACE-7C7B-CA40-A956-08DE953B12F2}" srcOrd="2" destOrd="0" parTransId="{C0ECD142-6145-264F-BAB5-80AB804A5B14}" sibTransId="{4A7A48E6-EB59-6F4C-AC0C-55DF193FC7FC}"/>
    <dgm:cxn modelId="{73924AD1-275C-4F38-BC56-0D9054B5537C}" type="presOf" srcId="{9061BACE-7C7B-CA40-A956-08DE953B12F2}" destId="{4E1A5004-75D2-BF4B-AE81-C3C9561735C9}" srcOrd="0" destOrd="0" presId="urn:microsoft.com/office/officeart/2005/8/layout/arrow2"/>
    <dgm:cxn modelId="{D990F0DB-C478-4544-853B-B335C6870993}" type="presOf" srcId="{D754208A-02CF-024E-B062-8124E267E8E1}" destId="{3553E7CF-7538-8342-ADFC-4BC18276C438}" srcOrd="0" destOrd="0" presId="urn:microsoft.com/office/officeart/2005/8/layout/arrow2"/>
    <dgm:cxn modelId="{5048D182-131F-4596-952B-606DE0F9D331}" type="presParOf" srcId="{2DCD858C-F62E-E547-84CE-389265784D1F}" destId="{AFD9698E-414E-164C-84B2-66C1C4356F9C}" srcOrd="0" destOrd="0" presId="urn:microsoft.com/office/officeart/2005/8/layout/arrow2"/>
    <dgm:cxn modelId="{8BD03814-602E-4DC0-9965-671A44690471}" type="presParOf" srcId="{2DCD858C-F62E-E547-84CE-389265784D1F}" destId="{E85E9764-D188-D94D-999A-367D43F0167D}" srcOrd="1" destOrd="0" presId="urn:microsoft.com/office/officeart/2005/8/layout/arrow2"/>
    <dgm:cxn modelId="{39C793CF-0BE8-416B-A55B-259472ED2A64}" type="presParOf" srcId="{E85E9764-D188-D94D-999A-367D43F0167D}" destId="{9DC8DFAC-A159-614E-B01F-42B721AFABBC}" srcOrd="0" destOrd="0" presId="urn:microsoft.com/office/officeart/2005/8/layout/arrow2"/>
    <dgm:cxn modelId="{922CE569-DE48-4C84-9AD9-F0C8AB166C38}" type="presParOf" srcId="{E85E9764-D188-D94D-999A-367D43F0167D}" destId="{3553E7CF-7538-8342-ADFC-4BC18276C438}" srcOrd="1" destOrd="0" presId="urn:microsoft.com/office/officeart/2005/8/layout/arrow2"/>
    <dgm:cxn modelId="{3FD6FB47-DF60-4910-AA9C-DCEFF6220A7E}" type="presParOf" srcId="{E85E9764-D188-D94D-999A-367D43F0167D}" destId="{8B0115FD-D37E-E24A-96DE-71EB756B1F14}" srcOrd="2" destOrd="0" presId="urn:microsoft.com/office/officeart/2005/8/layout/arrow2"/>
    <dgm:cxn modelId="{F85286D0-B500-4E55-8A24-E6C3020111D2}" type="presParOf" srcId="{E85E9764-D188-D94D-999A-367D43F0167D}" destId="{EC2F99C8-0648-3941-A2E2-FF193C03A835}" srcOrd="3" destOrd="0" presId="urn:microsoft.com/office/officeart/2005/8/layout/arrow2"/>
    <dgm:cxn modelId="{A7EDA063-22D0-4F3F-954F-727E84CD848A}" type="presParOf" srcId="{E85E9764-D188-D94D-999A-367D43F0167D}" destId="{FBD1244F-B61B-314D-B101-DE68195E8C03}" srcOrd="4" destOrd="0" presId="urn:microsoft.com/office/officeart/2005/8/layout/arrow2"/>
    <dgm:cxn modelId="{19661160-8096-4C95-9D16-9AEACA11A069}" type="presParOf" srcId="{E85E9764-D188-D94D-999A-367D43F0167D}" destId="{4E1A5004-75D2-BF4B-AE81-C3C9561735C9}"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84C4F3-20F5-7341-853E-84E3B4474A82}" type="doc">
      <dgm:prSet loTypeId="urn:microsoft.com/office/officeart/2005/8/layout/arrow2" loCatId="process" qsTypeId="urn:microsoft.com/office/officeart/2005/8/quickstyle/simple4" qsCatId="simple" csTypeId="urn:microsoft.com/office/officeart/2005/8/colors/accent1_2#6" csCatId="accent1" phldr="1"/>
      <dgm:spPr/>
      <dgm:t>
        <a:bodyPr/>
        <a:lstStyle/>
        <a:p>
          <a:endParaRPr lang="en-US"/>
        </a:p>
      </dgm:t>
    </dgm:pt>
    <dgm:pt modelId="{5D44D481-38C0-9946-884E-34C024C0EE4B}">
      <dgm:prSet custT="1"/>
      <dgm:spPr/>
      <dgm:t>
        <a:bodyPr/>
        <a:lstStyle/>
        <a:p>
          <a:pPr rtl="0"/>
          <a:r>
            <a:rPr lang="en-US" sz="1800" b="1" dirty="0" smtClean="0">
              <a:solidFill>
                <a:srgbClr val="000090"/>
              </a:solidFill>
              <a:latin typeface="Chalkboard"/>
              <a:cs typeface="Chalkboard"/>
            </a:rPr>
            <a:t>Basic Skills Task Force</a:t>
          </a:r>
          <a:endParaRPr lang="en-US" sz="1800" b="1" dirty="0">
            <a:solidFill>
              <a:srgbClr val="000090"/>
            </a:solidFill>
            <a:latin typeface="Chalkboard"/>
            <a:cs typeface="Chalkboard"/>
          </a:endParaRPr>
        </a:p>
      </dgm:t>
    </dgm:pt>
    <dgm:pt modelId="{5CBB4299-ED61-CD41-BC6B-0F10D67C8891}" type="parTrans" cxnId="{BB7FDA60-5DF1-BC43-9B57-BF2727CAC622}">
      <dgm:prSet/>
      <dgm:spPr/>
      <dgm:t>
        <a:bodyPr/>
        <a:lstStyle/>
        <a:p>
          <a:endParaRPr lang="en-US"/>
        </a:p>
      </dgm:t>
    </dgm:pt>
    <dgm:pt modelId="{9753F817-E4DF-2B40-BE34-D909A9E393CD}" type="sibTrans" cxnId="{BB7FDA60-5DF1-BC43-9B57-BF2727CAC622}">
      <dgm:prSet/>
      <dgm:spPr/>
      <dgm:t>
        <a:bodyPr/>
        <a:lstStyle/>
        <a:p>
          <a:endParaRPr lang="en-US"/>
        </a:p>
      </dgm:t>
    </dgm:pt>
    <dgm:pt modelId="{8AF5A115-74C8-B745-A830-C8246570D9B1}">
      <dgm:prSet custT="1"/>
      <dgm:spPr/>
      <dgm:t>
        <a:bodyPr/>
        <a:lstStyle/>
        <a:p>
          <a:pPr rtl="0"/>
          <a:r>
            <a:rPr lang="en-US" sz="1800" b="1" dirty="0" smtClean="0">
              <a:solidFill>
                <a:srgbClr val="000090"/>
              </a:solidFill>
              <a:latin typeface="Chalkboard"/>
              <a:cs typeface="Chalkboard"/>
            </a:rPr>
            <a:t>Basic Skills Action Plan</a:t>
          </a:r>
          <a:endParaRPr lang="en-US" sz="1800" b="1" dirty="0">
            <a:solidFill>
              <a:srgbClr val="000090"/>
            </a:solidFill>
            <a:latin typeface="Chalkboard"/>
            <a:cs typeface="Chalkboard"/>
          </a:endParaRPr>
        </a:p>
      </dgm:t>
    </dgm:pt>
    <dgm:pt modelId="{DB1D14B5-9CB1-6045-BD2C-A00A90888CD2}" type="parTrans" cxnId="{4C16DAA3-930A-3D4C-97F6-AFA00F59C404}">
      <dgm:prSet/>
      <dgm:spPr/>
      <dgm:t>
        <a:bodyPr/>
        <a:lstStyle/>
        <a:p>
          <a:endParaRPr lang="en-US"/>
        </a:p>
      </dgm:t>
    </dgm:pt>
    <dgm:pt modelId="{FAE0390C-01AA-BF47-9461-220306EDA2EC}" type="sibTrans" cxnId="{4C16DAA3-930A-3D4C-97F6-AFA00F59C404}">
      <dgm:prSet/>
      <dgm:spPr/>
      <dgm:t>
        <a:bodyPr/>
        <a:lstStyle/>
        <a:p>
          <a:endParaRPr lang="en-US"/>
        </a:p>
      </dgm:t>
    </dgm:pt>
    <dgm:pt modelId="{FC3B4025-2995-F549-860B-F846601AFE0A}">
      <dgm:prSet custT="1"/>
      <dgm:spPr/>
      <dgm:t>
        <a:bodyPr/>
        <a:lstStyle/>
        <a:p>
          <a:pPr rtl="0"/>
          <a:r>
            <a:rPr lang="en-US" sz="2000" b="1" dirty="0" smtClean="0">
              <a:solidFill>
                <a:srgbClr val="000090"/>
              </a:solidFill>
              <a:latin typeface="Chalkboard"/>
              <a:cs typeface="Chalkboard"/>
            </a:rPr>
            <a:t>Student </a:t>
          </a:r>
          <a:r>
            <a:rPr lang="en-US" sz="1800" b="1" dirty="0" smtClean="0">
              <a:solidFill>
                <a:srgbClr val="000090"/>
              </a:solidFill>
              <a:latin typeface="Chalkboard"/>
              <a:cs typeface="Chalkboard"/>
            </a:rPr>
            <a:t>Success Committee: CSL Proposal</a:t>
          </a:r>
          <a:endParaRPr lang="en-US" sz="1800" b="1" dirty="0">
            <a:solidFill>
              <a:srgbClr val="000090"/>
            </a:solidFill>
            <a:latin typeface="Chalkboard"/>
            <a:cs typeface="Chalkboard"/>
          </a:endParaRPr>
        </a:p>
      </dgm:t>
    </dgm:pt>
    <dgm:pt modelId="{545670C8-DFE8-D74B-9EB4-4174D98F877E}" type="parTrans" cxnId="{800CB515-D0A4-3D4C-8395-60B9809BE3AF}">
      <dgm:prSet/>
      <dgm:spPr/>
      <dgm:t>
        <a:bodyPr/>
        <a:lstStyle/>
        <a:p>
          <a:endParaRPr lang="en-US"/>
        </a:p>
      </dgm:t>
    </dgm:pt>
    <dgm:pt modelId="{B48A4857-5106-9D40-B897-A8E780F865B4}" type="sibTrans" cxnId="{800CB515-D0A4-3D4C-8395-60B9809BE3AF}">
      <dgm:prSet/>
      <dgm:spPr/>
      <dgm:t>
        <a:bodyPr/>
        <a:lstStyle/>
        <a:p>
          <a:endParaRPr lang="en-US"/>
        </a:p>
      </dgm:t>
    </dgm:pt>
    <dgm:pt modelId="{DD85D7BB-1C5D-D94C-8325-E7271E3495D5}">
      <dgm:prSet custT="1"/>
      <dgm:spPr/>
      <dgm:t>
        <a:bodyPr/>
        <a:lstStyle/>
        <a:p>
          <a:pPr rtl="0"/>
          <a:r>
            <a:rPr lang="en-US" sz="1800" b="1" dirty="0" smtClean="0">
              <a:solidFill>
                <a:srgbClr val="000090"/>
              </a:solidFill>
              <a:latin typeface="Chalkboard"/>
              <a:cs typeface="Chalkboard"/>
            </a:rPr>
            <a:t>Pilot with class testing</a:t>
          </a:r>
          <a:endParaRPr lang="en-US" sz="1800" b="1" dirty="0">
            <a:solidFill>
              <a:srgbClr val="000090"/>
            </a:solidFill>
            <a:latin typeface="Chalkboard"/>
            <a:cs typeface="Chalkboard"/>
          </a:endParaRPr>
        </a:p>
      </dgm:t>
    </dgm:pt>
    <dgm:pt modelId="{DEEEB9AD-8605-AF4E-B973-3637310AA378}" type="parTrans" cxnId="{6FE9B42E-9457-EF4B-8AA9-B6C72282FB76}">
      <dgm:prSet/>
      <dgm:spPr/>
      <dgm:t>
        <a:bodyPr/>
        <a:lstStyle/>
        <a:p>
          <a:endParaRPr lang="en-US"/>
        </a:p>
      </dgm:t>
    </dgm:pt>
    <dgm:pt modelId="{E07A41DA-9234-4C42-A4D3-3288BBB71D5E}" type="sibTrans" cxnId="{6FE9B42E-9457-EF4B-8AA9-B6C72282FB76}">
      <dgm:prSet/>
      <dgm:spPr/>
      <dgm:t>
        <a:bodyPr/>
        <a:lstStyle/>
        <a:p>
          <a:endParaRPr lang="en-US"/>
        </a:p>
      </dgm:t>
    </dgm:pt>
    <dgm:pt modelId="{0F681A4D-9DD6-344D-860E-E88A62AD717C}" type="pres">
      <dgm:prSet presAssocID="{4E84C4F3-20F5-7341-853E-84E3B4474A82}" presName="arrowDiagram" presStyleCnt="0">
        <dgm:presLayoutVars>
          <dgm:chMax val="5"/>
          <dgm:dir/>
          <dgm:resizeHandles val="exact"/>
        </dgm:presLayoutVars>
      </dgm:prSet>
      <dgm:spPr/>
      <dgm:t>
        <a:bodyPr/>
        <a:lstStyle/>
        <a:p>
          <a:endParaRPr lang="en-US"/>
        </a:p>
      </dgm:t>
    </dgm:pt>
    <dgm:pt modelId="{CC679A3A-BAF0-1149-B467-E47B3BC6917E}" type="pres">
      <dgm:prSet presAssocID="{4E84C4F3-20F5-7341-853E-84E3B4474A82}" presName="arrow" presStyleLbl="bgShp" presStyleIdx="0" presStyleCnt="1"/>
      <dgm:spPr/>
    </dgm:pt>
    <dgm:pt modelId="{BC74910C-EE6E-0046-BBC8-78DFBE6808E9}" type="pres">
      <dgm:prSet presAssocID="{4E84C4F3-20F5-7341-853E-84E3B4474A82}" presName="arrowDiagram4" presStyleCnt="0"/>
      <dgm:spPr/>
    </dgm:pt>
    <dgm:pt modelId="{CEB8335F-4633-9744-9DD6-2FAB10FAD786}" type="pres">
      <dgm:prSet presAssocID="{5D44D481-38C0-9946-884E-34C024C0EE4B}" presName="bullet4a" presStyleLbl="node1" presStyleIdx="0" presStyleCnt="4"/>
      <dgm:spPr/>
    </dgm:pt>
    <dgm:pt modelId="{8CB7B0C9-8D73-D84F-9DE3-F3DB1B17D49A}" type="pres">
      <dgm:prSet presAssocID="{5D44D481-38C0-9946-884E-34C024C0EE4B}" presName="textBox4a" presStyleLbl="revTx" presStyleIdx="0" presStyleCnt="4">
        <dgm:presLayoutVars>
          <dgm:bulletEnabled val="1"/>
        </dgm:presLayoutVars>
      </dgm:prSet>
      <dgm:spPr/>
      <dgm:t>
        <a:bodyPr/>
        <a:lstStyle/>
        <a:p>
          <a:endParaRPr lang="en-US"/>
        </a:p>
      </dgm:t>
    </dgm:pt>
    <dgm:pt modelId="{75076600-707D-9544-898B-8A20DBEB0F35}" type="pres">
      <dgm:prSet presAssocID="{8AF5A115-74C8-B745-A830-C8246570D9B1}" presName="bullet4b" presStyleLbl="node1" presStyleIdx="1" presStyleCnt="4"/>
      <dgm:spPr/>
    </dgm:pt>
    <dgm:pt modelId="{26D707F8-1AA5-C649-B5FF-85CCDCFFB520}" type="pres">
      <dgm:prSet presAssocID="{8AF5A115-74C8-B745-A830-C8246570D9B1}" presName="textBox4b" presStyleLbl="revTx" presStyleIdx="1" presStyleCnt="4" custScaleY="76590">
        <dgm:presLayoutVars>
          <dgm:bulletEnabled val="1"/>
        </dgm:presLayoutVars>
      </dgm:prSet>
      <dgm:spPr/>
      <dgm:t>
        <a:bodyPr/>
        <a:lstStyle/>
        <a:p>
          <a:endParaRPr lang="en-US"/>
        </a:p>
      </dgm:t>
    </dgm:pt>
    <dgm:pt modelId="{B3A054FE-2F69-1C47-8813-5556DAFD2B41}" type="pres">
      <dgm:prSet presAssocID="{FC3B4025-2995-F549-860B-F846601AFE0A}" presName="bullet4c" presStyleLbl="node1" presStyleIdx="2" presStyleCnt="4"/>
      <dgm:spPr/>
    </dgm:pt>
    <dgm:pt modelId="{8D659DA3-7986-C945-A9B0-D4115B2A2CB3}" type="pres">
      <dgm:prSet presAssocID="{FC3B4025-2995-F549-860B-F846601AFE0A}" presName="textBox4c" presStyleLbl="revTx" presStyleIdx="2" presStyleCnt="4" custScaleX="113835" custScaleY="81684">
        <dgm:presLayoutVars>
          <dgm:bulletEnabled val="1"/>
        </dgm:presLayoutVars>
      </dgm:prSet>
      <dgm:spPr/>
      <dgm:t>
        <a:bodyPr/>
        <a:lstStyle/>
        <a:p>
          <a:endParaRPr lang="en-US"/>
        </a:p>
      </dgm:t>
    </dgm:pt>
    <dgm:pt modelId="{5145D9EF-A1E3-6F4F-BF06-7042BED52309}" type="pres">
      <dgm:prSet presAssocID="{DD85D7BB-1C5D-D94C-8325-E7271E3495D5}" presName="bullet4d" presStyleLbl="node1" presStyleIdx="3" presStyleCnt="4"/>
      <dgm:spPr/>
    </dgm:pt>
    <dgm:pt modelId="{5CFFFB77-C9C3-F847-8C25-B3E718B20896}" type="pres">
      <dgm:prSet presAssocID="{DD85D7BB-1C5D-D94C-8325-E7271E3495D5}" presName="textBox4d" presStyleLbl="revTx" presStyleIdx="3" presStyleCnt="4" custScaleY="76173">
        <dgm:presLayoutVars>
          <dgm:bulletEnabled val="1"/>
        </dgm:presLayoutVars>
      </dgm:prSet>
      <dgm:spPr/>
      <dgm:t>
        <a:bodyPr/>
        <a:lstStyle/>
        <a:p>
          <a:endParaRPr lang="en-US"/>
        </a:p>
      </dgm:t>
    </dgm:pt>
  </dgm:ptLst>
  <dgm:cxnLst>
    <dgm:cxn modelId="{8A97237D-F54A-4091-A6E8-B42B0F2EF346}" type="presOf" srcId="{8AF5A115-74C8-B745-A830-C8246570D9B1}" destId="{26D707F8-1AA5-C649-B5FF-85CCDCFFB520}" srcOrd="0" destOrd="0" presId="urn:microsoft.com/office/officeart/2005/8/layout/arrow2"/>
    <dgm:cxn modelId="{D10C8B02-8ADF-4157-B809-346203400323}" type="presOf" srcId="{FC3B4025-2995-F549-860B-F846601AFE0A}" destId="{8D659DA3-7986-C945-A9B0-D4115B2A2CB3}" srcOrd="0" destOrd="0" presId="urn:microsoft.com/office/officeart/2005/8/layout/arrow2"/>
    <dgm:cxn modelId="{827D20F3-D9D8-40ED-80C1-CD2924C7C7D0}" type="presOf" srcId="{5D44D481-38C0-9946-884E-34C024C0EE4B}" destId="{8CB7B0C9-8D73-D84F-9DE3-F3DB1B17D49A}" srcOrd="0" destOrd="0" presId="urn:microsoft.com/office/officeart/2005/8/layout/arrow2"/>
    <dgm:cxn modelId="{4C16DAA3-930A-3D4C-97F6-AFA00F59C404}" srcId="{4E84C4F3-20F5-7341-853E-84E3B4474A82}" destId="{8AF5A115-74C8-B745-A830-C8246570D9B1}" srcOrd="1" destOrd="0" parTransId="{DB1D14B5-9CB1-6045-BD2C-A00A90888CD2}" sibTransId="{FAE0390C-01AA-BF47-9461-220306EDA2EC}"/>
    <dgm:cxn modelId="{800CB515-D0A4-3D4C-8395-60B9809BE3AF}" srcId="{4E84C4F3-20F5-7341-853E-84E3B4474A82}" destId="{FC3B4025-2995-F549-860B-F846601AFE0A}" srcOrd="2" destOrd="0" parTransId="{545670C8-DFE8-D74B-9EB4-4174D98F877E}" sibTransId="{B48A4857-5106-9D40-B897-A8E780F865B4}"/>
    <dgm:cxn modelId="{D79427E9-8AAF-47BA-8A52-9C39CA22826B}" type="presOf" srcId="{DD85D7BB-1C5D-D94C-8325-E7271E3495D5}" destId="{5CFFFB77-C9C3-F847-8C25-B3E718B20896}" srcOrd="0" destOrd="0" presId="urn:microsoft.com/office/officeart/2005/8/layout/arrow2"/>
    <dgm:cxn modelId="{BB7FDA60-5DF1-BC43-9B57-BF2727CAC622}" srcId="{4E84C4F3-20F5-7341-853E-84E3B4474A82}" destId="{5D44D481-38C0-9946-884E-34C024C0EE4B}" srcOrd="0" destOrd="0" parTransId="{5CBB4299-ED61-CD41-BC6B-0F10D67C8891}" sibTransId="{9753F817-E4DF-2B40-BE34-D909A9E393CD}"/>
    <dgm:cxn modelId="{55D06FEC-1DAA-46D2-B919-5A930BAD3285}" type="presOf" srcId="{4E84C4F3-20F5-7341-853E-84E3B4474A82}" destId="{0F681A4D-9DD6-344D-860E-E88A62AD717C}" srcOrd="0" destOrd="0" presId="urn:microsoft.com/office/officeart/2005/8/layout/arrow2"/>
    <dgm:cxn modelId="{6FE9B42E-9457-EF4B-8AA9-B6C72282FB76}" srcId="{4E84C4F3-20F5-7341-853E-84E3B4474A82}" destId="{DD85D7BB-1C5D-D94C-8325-E7271E3495D5}" srcOrd="3" destOrd="0" parTransId="{DEEEB9AD-8605-AF4E-B973-3637310AA378}" sibTransId="{E07A41DA-9234-4C42-A4D3-3288BBB71D5E}"/>
    <dgm:cxn modelId="{35C5F69A-70E2-451F-8DCF-0DBC340444C7}" type="presParOf" srcId="{0F681A4D-9DD6-344D-860E-E88A62AD717C}" destId="{CC679A3A-BAF0-1149-B467-E47B3BC6917E}" srcOrd="0" destOrd="0" presId="urn:microsoft.com/office/officeart/2005/8/layout/arrow2"/>
    <dgm:cxn modelId="{390D5800-F0F4-4E30-A3C0-467A61FE49FC}" type="presParOf" srcId="{0F681A4D-9DD6-344D-860E-E88A62AD717C}" destId="{BC74910C-EE6E-0046-BBC8-78DFBE6808E9}" srcOrd="1" destOrd="0" presId="urn:microsoft.com/office/officeart/2005/8/layout/arrow2"/>
    <dgm:cxn modelId="{4BF86621-2687-4C9E-B80D-DDBEC30AD32E}" type="presParOf" srcId="{BC74910C-EE6E-0046-BBC8-78DFBE6808E9}" destId="{CEB8335F-4633-9744-9DD6-2FAB10FAD786}" srcOrd="0" destOrd="0" presId="urn:microsoft.com/office/officeart/2005/8/layout/arrow2"/>
    <dgm:cxn modelId="{D183954B-2EA1-4857-8151-B5A03E1715E1}" type="presParOf" srcId="{BC74910C-EE6E-0046-BBC8-78DFBE6808E9}" destId="{8CB7B0C9-8D73-D84F-9DE3-F3DB1B17D49A}" srcOrd="1" destOrd="0" presId="urn:microsoft.com/office/officeart/2005/8/layout/arrow2"/>
    <dgm:cxn modelId="{D7EA67D2-D927-4F4B-B76B-E7614190A087}" type="presParOf" srcId="{BC74910C-EE6E-0046-BBC8-78DFBE6808E9}" destId="{75076600-707D-9544-898B-8A20DBEB0F35}" srcOrd="2" destOrd="0" presId="urn:microsoft.com/office/officeart/2005/8/layout/arrow2"/>
    <dgm:cxn modelId="{3F34EAF6-CAB4-49BD-9030-5E23F7F5FB5F}" type="presParOf" srcId="{BC74910C-EE6E-0046-BBC8-78DFBE6808E9}" destId="{26D707F8-1AA5-C649-B5FF-85CCDCFFB520}" srcOrd="3" destOrd="0" presId="urn:microsoft.com/office/officeart/2005/8/layout/arrow2"/>
    <dgm:cxn modelId="{61C2C117-7F50-4A80-917E-D30572235247}" type="presParOf" srcId="{BC74910C-EE6E-0046-BBC8-78DFBE6808E9}" destId="{B3A054FE-2F69-1C47-8813-5556DAFD2B41}" srcOrd="4" destOrd="0" presId="urn:microsoft.com/office/officeart/2005/8/layout/arrow2"/>
    <dgm:cxn modelId="{324B0FE6-7572-480C-8FA9-E37C5231F540}" type="presParOf" srcId="{BC74910C-EE6E-0046-BBC8-78DFBE6808E9}" destId="{8D659DA3-7986-C945-A9B0-D4115B2A2CB3}" srcOrd="5" destOrd="0" presId="urn:microsoft.com/office/officeart/2005/8/layout/arrow2"/>
    <dgm:cxn modelId="{9C773BA7-3EBE-42F8-BEFC-C6B7475C3617}" type="presParOf" srcId="{BC74910C-EE6E-0046-BBC8-78DFBE6808E9}" destId="{5145D9EF-A1E3-6F4F-BF06-7042BED52309}" srcOrd="6" destOrd="0" presId="urn:microsoft.com/office/officeart/2005/8/layout/arrow2"/>
    <dgm:cxn modelId="{3C9BF41A-5BD1-4DDD-9684-6AA61F093860}" type="presParOf" srcId="{BC74910C-EE6E-0046-BBC8-78DFBE6808E9}" destId="{5CFFFB77-C9C3-F847-8C25-B3E718B20896}" srcOrd="7"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342AE2-0DB1-F440-A9C9-FC2548B7381A}">
      <dsp:nvSpPr>
        <dsp:cNvPr id="0" name=""/>
        <dsp:cNvSpPr/>
      </dsp:nvSpPr>
      <dsp:spPr>
        <a:xfrm>
          <a:off x="654638" y="1392"/>
          <a:ext cx="2827703" cy="1608365"/>
        </a:xfrm>
        <a:prstGeom prst="ellipse">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b="1" kern="1200" dirty="0" smtClean="0">
              <a:solidFill>
                <a:srgbClr val="000090"/>
              </a:solidFill>
              <a:latin typeface="Chalkboard"/>
              <a:cs typeface="Chalkboard"/>
            </a:rPr>
            <a:t>Service</a:t>
          </a:r>
        </a:p>
        <a:p>
          <a:pPr lvl="0" algn="ctr" defTabSz="1200150">
            <a:lnSpc>
              <a:spcPct val="90000"/>
            </a:lnSpc>
            <a:spcBef>
              <a:spcPct val="0"/>
            </a:spcBef>
            <a:spcAft>
              <a:spcPct val="35000"/>
            </a:spcAft>
          </a:pPr>
          <a:r>
            <a:rPr lang="en-US" sz="2700" b="1" kern="1200" dirty="0" smtClean="0">
              <a:solidFill>
                <a:srgbClr val="000090"/>
              </a:solidFill>
              <a:latin typeface="Chalkboard"/>
              <a:cs typeface="Chalkboard"/>
            </a:rPr>
            <a:t>Component</a:t>
          </a:r>
          <a:endParaRPr lang="en-US" sz="2700" b="1" kern="1200" dirty="0">
            <a:solidFill>
              <a:srgbClr val="000090"/>
            </a:solidFill>
            <a:latin typeface="Chalkboard"/>
            <a:cs typeface="Chalkboard"/>
          </a:endParaRPr>
        </a:p>
      </dsp:txBody>
      <dsp:txXfrm>
        <a:off x="654638" y="1392"/>
        <a:ext cx="2827703" cy="1608365"/>
      </dsp:txXfrm>
    </dsp:sp>
    <dsp:sp modelId="{393B6A8A-BB0C-0640-A2BF-DF2692ADB272}">
      <dsp:nvSpPr>
        <dsp:cNvPr id="0" name=""/>
        <dsp:cNvSpPr/>
      </dsp:nvSpPr>
      <dsp:spPr>
        <a:xfrm>
          <a:off x="1632899" y="1731723"/>
          <a:ext cx="871181" cy="871181"/>
        </a:xfrm>
        <a:prstGeom prst="mathPlus">
          <a:avLst/>
        </a:prstGeom>
        <a:gradFill rotWithShape="0">
          <a:gsLst>
            <a:gs pos="0">
              <a:schemeClr val="accent1">
                <a:tint val="60000"/>
                <a:hueOff val="0"/>
                <a:satOff val="0"/>
                <a:lumOff val="0"/>
                <a:alphaOff val="0"/>
                <a:shade val="100000"/>
                <a:satMod val="120000"/>
              </a:schemeClr>
            </a:gs>
            <a:gs pos="69000">
              <a:schemeClr val="accent1">
                <a:tint val="60000"/>
                <a:hueOff val="0"/>
                <a:satOff val="0"/>
                <a:lumOff val="0"/>
                <a:alphaOff val="0"/>
                <a:tint val="80000"/>
                <a:shade val="100000"/>
                <a:satMod val="150000"/>
              </a:schemeClr>
            </a:gs>
            <a:gs pos="100000">
              <a:schemeClr val="accent1">
                <a:tint val="60000"/>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1632899" y="1731723"/>
        <a:ext cx="871181" cy="871181"/>
      </dsp:txXfrm>
    </dsp:sp>
    <dsp:sp modelId="{1C0DC0DB-26A0-0844-9615-483CFFB86B3F}">
      <dsp:nvSpPr>
        <dsp:cNvPr id="0" name=""/>
        <dsp:cNvSpPr/>
      </dsp:nvSpPr>
      <dsp:spPr>
        <a:xfrm>
          <a:off x="488581" y="2724869"/>
          <a:ext cx="3159818" cy="1617137"/>
        </a:xfrm>
        <a:prstGeom prst="ellipse">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b="1" kern="1200" dirty="0" smtClean="0">
              <a:solidFill>
                <a:srgbClr val="000090"/>
              </a:solidFill>
              <a:latin typeface="Chalkboard"/>
              <a:cs typeface="Chalkboard"/>
            </a:rPr>
            <a:t>Reflections</a:t>
          </a:r>
        </a:p>
        <a:p>
          <a:pPr lvl="0" algn="ctr" defTabSz="1200150">
            <a:lnSpc>
              <a:spcPct val="90000"/>
            </a:lnSpc>
            <a:spcBef>
              <a:spcPct val="0"/>
            </a:spcBef>
            <a:spcAft>
              <a:spcPct val="35000"/>
            </a:spcAft>
          </a:pPr>
          <a:r>
            <a:rPr lang="en-US" sz="2700" b="1" kern="1200" dirty="0" smtClean="0">
              <a:solidFill>
                <a:srgbClr val="000090"/>
              </a:solidFill>
              <a:latin typeface="Chalkboard"/>
              <a:cs typeface="Chalkboard"/>
            </a:rPr>
            <a:t>Component</a:t>
          </a:r>
          <a:endParaRPr lang="en-US" sz="2700" b="1" kern="1200" dirty="0">
            <a:solidFill>
              <a:srgbClr val="000090"/>
            </a:solidFill>
            <a:latin typeface="Chalkboard"/>
            <a:cs typeface="Chalkboard"/>
          </a:endParaRPr>
        </a:p>
      </dsp:txBody>
      <dsp:txXfrm>
        <a:off x="488581" y="2724869"/>
        <a:ext cx="3159818" cy="1617137"/>
      </dsp:txXfrm>
    </dsp:sp>
    <dsp:sp modelId="{48449853-9388-4141-8CDA-A5125450DAF1}">
      <dsp:nvSpPr>
        <dsp:cNvPr id="0" name=""/>
        <dsp:cNvSpPr/>
      </dsp:nvSpPr>
      <dsp:spPr>
        <a:xfrm>
          <a:off x="3873705" y="1892321"/>
          <a:ext cx="477647" cy="558757"/>
        </a:xfrm>
        <a:prstGeom prst="rightArrow">
          <a:avLst>
            <a:gd name="adj1" fmla="val 60000"/>
            <a:gd name="adj2" fmla="val 50000"/>
          </a:avLst>
        </a:prstGeom>
        <a:gradFill rotWithShape="0">
          <a:gsLst>
            <a:gs pos="0">
              <a:schemeClr val="accent1">
                <a:tint val="60000"/>
                <a:hueOff val="0"/>
                <a:satOff val="0"/>
                <a:lumOff val="0"/>
                <a:alphaOff val="0"/>
                <a:shade val="100000"/>
                <a:satMod val="120000"/>
              </a:schemeClr>
            </a:gs>
            <a:gs pos="69000">
              <a:schemeClr val="accent1">
                <a:tint val="60000"/>
                <a:hueOff val="0"/>
                <a:satOff val="0"/>
                <a:lumOff val="0"/>
                <a:alphaOff val="0"/>
                <a:tint val="80000"/>
                <a:shade val="100000"/>
                <a:satMod val="150000"/>
              </a:schemeClr>
            </a:gs>
            <a:gs pos="100000">
              <a:schemeClr val="accent1">
                <a:tint val="60000"/>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a:off x="3873705" y="1892321"/>
        <a:ext cx="477647" cy="558757"/>
      </dsp:txXfrm>
    </dsp:sp>
    <dsp:sp modelId="{4B5B0614-08D4-CD48-8209-C4F284148EE3}">
      <dsp:nvSpPr>
        <dsp:cNvPr id="0" name=""/>
        <dsp:cNvSpPr/>
      </dsp:nvSpPr>
      <dsp:spPr>
        <a:xfrm>
          <a:off x="4549621" y="669663"/>
          <a:ext cx="3004072" cy="3004072"/>
        </a:xfrm>
        <a:prstGeom prst="ellipse">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b="1" kern="1200" dirty="0" smtClean="0">
              <a:solidFill>
                <a:srgbClr val="000090"/>
              </a:solidFill>
              <a:latin typeface="Chalkboard"/>
              <a:cs typeface="Chalkboard"/>
            </a:rPr>
            <a:t>CSL</a:t>
          </a:r>
          <a:endParaRPr lang="en-US" sz="6500" b="1" kern="1200" dirty="0">
            <a:solidFill>
              <a:srgbClr val="000090"/>
            </a:solidFill>
            <a:latin typeface="Chalkboard"/>
            <a:cs typeface="Chalkboard"/>
          </a:endParaRPr>
        </a:p>
      </dsp:txBody>
      <dsp:txXfrm>
        <a:off x="4549621" y="669663"/>
        <a:ext cx="3004072" cy="300407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D93CE8-5646-7944-A92C-C1D46088DDD1}">
      <dsp:nvSpPr>
        <dsp:cNvPr id="0" name=""/>
        <dsp:cNvSpPr/>
      </dsp:nvSpPr>
      <dsp:spPr>
        <a:xfrm>
          <a:off x="2727324" y="-7509"/>
          <a:ext cx="2587625" cy="1158997"/>
        </a:xfrm>
        <a:prstGeom prst="roundRect">
          <a:avLst>
            <a:gd name="adj" fmla="val 100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000090"/>
              </a:solidFill>
              <a:latin typeface="Chalkboard"/>
              <a:cs typeface="Chalkboard"/>
            </a:rPr>
            <a:t>Student Service</a:t>
          </a:r>
        </a:p>
        <a:p>
          <a:pPr lvl="0" algn="ctr" defTabSz="977900">
            <a:lnSpc>
              <a:spcPct val="90000"/>
            </a:lnSpc>
            <a:spcBef>
              <a:spcPct val="0"/>
            </a:spcBef>
            <a:spcAft>
              <a:spcPct val="35000"/>
            </a:spcAft>
          </a:pPr>
          <a:r>
            <a:rPr lang="en-US" sz="2200" b="1" kern="1200" dirty="0" smtClean="0">
              <a:solidFill>
                <a:srgbClr val="000090"/>
              </a:solidFill>
              <a:latin typeface="Chalkboard"/>
              <a:cs typeface="Chalkboard"/>
            </a:rPr>
            <a:t>Action Learning</a:t>
          </a:r>
          <a:endParaRPr lang="en-US" sz="2200" b="1" kern="1200" dirty="0">
            <a:solidFill>
              <a:srgbClr val="000090"/>
            </a:solidFill>
            <a:latin typeface="Chalkboard"/>
            <a:cs typeface="Chalkboard"/>
          </a:endParaRPr>
        </a:p>
      </dsp:txBody>
      <dsp:txXfrm>
        <a:off x="2727324" y="-7509"/>
        <a:ext cx="2587625" cy="1158997"/>
      </dsp:txXfrm>
    </dsp:sp>
    <dsp:sp modelId="{C938DD9A-D478-5846-BCD9-B922C5106E16}">
      <dsp:nvSpPr>
        <dsp:cNvPr id="0" name=""/>
        <dsp:cNvSpPr/>
      </dsp:nvSpPr>
      <dsp:spPr>
        <a:xfrm rot="3600000">
          <a:off x="4368984" y="1991786"/>
          <a:ext cx="1171089" cy="393769"/>
        </a:xfrm>
        <a:prstGeom prst="leftRightArrow">
          <a:avLst>
            <a:gd name="adj1" fmla="val 60000"/>
            <a:gd name="adj2" fmla="val 50000"/>
          </a:avLst>
        </a:prstGeom>
        <a:gradFill rotWithShape="0">
          <a:gsLst>
            <a:gs pos="0">
              <a:schemeClr val="accent1">
                <a:tint val="60000"/>
                <a:hueOff val="0"/>
                <a:satOff val="0"/>
                <a:lumOff val="0"/>
                <a:alphaOff val="0"/>
                <a:shade val="100000"/>
                <a:satMod val="120000"/>
              </a:schemeClr>
            </a:gs>
            <a:gs pos="69000">
              <a:schemeClr val="accent1">
                <a:tint val="60000"/>
                <a:hueOff val="0"/>
                <a:satOff val="0"/>
                <a:lumOff val="0"/>
                <a:alphaOff val="0"/>
                <a:tint val="80000"/>
                <a:shade val="100000"/>
                <a:satMod val="150000"/>
              </a:schemeClr>
            </a:gs>
            <a:gs pos="100000">
              <a:schemeClr val="accent1">
                <a:tint val="60000"/>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3600000">
        <a:off x="4368984" y="1991786"/>
        <a:ext cx="1171089" cy="393769"/>
      </dsp:txXfrm>
    </dsp:sp>
    <dsp:sp modelId="{DB695AE9-D526-C342-8090-1217BEFC023B}">
      <dsp:nvSpPr>
        <dsp:cNvPr id="0" name=""/>
        <dsp:cNvSpPr/>
      </dsp:nvSpPr>
      <dsp:spPr>
        <a:xfrm>
          <a:off x="4753068" y="3225854"/>
          <a:ext cx="2250109" cy="1125054"/>
        </a:xfrm>
        <a:prstGeom prst="roundRect">
          <a:avLst>
            <a:gd name="adj" fmla="val 100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000090"/>
              </a:solidFill>
              <a:latin typeface="Chalkboard"/>
              <a:cs typeface="Chalkboard"/>
            </a:rPr>
            <a:t>Faculty</a:t>
          </a:r>
        </a:p>
        <a:p>
          <a:pPr lvl="0" algn="ctr" defTabSz="977900">
            <a:lnSpc>
              <a:spcPct val="90000"/>
            </a:lnSpc>
            <a:spcBef>
              <a:spcPct val="0"/>
            </a:spcBef>
            <a:spcAft>
              <a:spcPct val="35000"/>
            </a:spcAft>
          </a:pPr>
          <a:r>
            <a:rPr lang="en-US" sz="2200" b="1" kern="1200" dirty="0" smtClean="0">
              <a:solidFill>
                <a:srgbClr val="000090"/>
              </a:solidFill>
              <a:latin typeface="Chalkboard"/>
              <a:cs typeface="Chalkboard"/>
            </a:rPr>
            <a:t>Teaching</a:t>
          </a:r>
        </a:p>
        <a:p>
          <a:pPr lvl="0" algn="ctr" defTabSz="977900">
            <a:lnSpc>
              <a:spcPct val="90000"/>
            </a:lnSpc>
            <a:spcBef>
              <a:spcPct val="0"/>
            </a:spcBef>
            <a:spcAft>
              <a:spcPct val="35000"/>
            </a:spcAft>
          </a:pPr>
          <a:r>
            <a:rPr lang="en-US" sz="2200" b="1" kern="1200" dirty="0" smtClean="0">
              <a:solidFill>
                <a:srgbClr val="000090"/>
              </a:solidFill>
              <a:latin typeface="Chalkboard"/>
              <a:cs typeface="Chalkboard"/>
            </a:rPr>
            <a:t>Coursework</a:t>
          </a:r>
          <a:endParaRPr lang="en-US" sz="2200" b="1" kern="1200" dirty="0">
            <a:solidFill>
              <a:srgbClr val="000090"/>
            </a:solidFill>
            <a:latin typeface="Chalkboard"/>
            <a:cs typeface="Chalkboard"/>
          </a:endParaRPr>
        </a:p>
      </dsp:txBody>
      <dsp:txXfrm>
        <a:off x="4753068" y="3225854"/>
        <a:ext cx="2250109" cy="1125054"/>
      </dsp:txXfrm>
    </dsp:sp>
    <dsp:sp modelId="{A060CBF1-288E-FB42-90B5-E48FBE0E0911}">
      <dsp:nvSpPr>
        <dsp:cNvPr id="0" name=""/>
        <dsp:cNvSpPr/>
      </dsp:nvSpPr>
      <dsp:spPr>
        <a:xfrm rot="10800000">
          <a:off x="3435592" y="3591497"/>
          <a:ext cx="1171089" cy="393769"/>
        </a:xfrm>
        <a:prstGeom prst="leftRightArrow">
          <a:avLst>
            <a:gd name="adj1" fmla="val 60000"/>
            <a:gd name="adj2" fmla="val 50000"/>
          </a:avLst>
        </a:prstGeom>
        <a:gradFill rotWithShape="0">
          <a:gsLst>
            <a:gs pos="0">
              <a:schemeClr val="accent1">
                <a:tint val="60000"/>
                <a:hueOff val="0"/>
                <a:satOff val="0"/>
                <a:lumOff val="0"/>
                <a:alphaOff val="0"/>
                <a:shade val="100000"/>
                <a:satMod val="120000"/>
              </a:schemeClr>
            </a:gs>
            <a:gs pos="69000">
              <a:schemeClr val="accent1">
                <a:tint val="60000"/>
                <a:hueOff val="0"/>
                <a:satOff val="0"/>
                <a:lumOff val="0"/>
                <a:alphaOff val="0"/>
                <a:tint val="80000"/>
                <a:shade val="100000"/>
                <a:satMod val="150000"/>
              </a:schemeClr>
            </a:gs>
            <a:gs pos="100000">
              <a:schemeClr val="accent1">
                <a:tint val="60000"/>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3435592" y="3591497"/>
        <a:ext cx="1171089" cy="393769"/>
      </dsp:txXfrm>
    </dsp:sp>
    <dsp:sp modelId="{A33A86BE-5611-3B4F-9BA7-172C8D46C7CA}">
      <dsp:nvSpPr>
        <dsp:cNvPr id="0" name=""/>
        <dsp:cNvSpPr/>
      </dsp:nvSpPr>
      <dsp:spPr>
        <a:xfrm>
          <a:off x="1039097" y="3225854"/>
          <a:ext cx="2250109" cy="1125054"/>
        </a:xfrm>
        <a:prstGeom prst="roundRect">
          <a:avLst>
            <a:gd name="adj" fmla="val 100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000090"/>
              </a:solidFill>
              <a:latin typeface="Chalkboard"/>
              <a:cs typeface="Chalkboard"/>
            </a:rPr>
            <a:t>Community Needs/</a:t>
          </a:r>
        </a:p>
        <a:p>
          <a:pPr lvl="0" algn="ctr" defTabSz="977900">
            <a:lnSpc>
              <a:spcPct val="90000"/>
            </a:lnSpc>
            <a:spcBef>
              <a:spcPct val="0"/>
            </a:spcBef>
            <a:spcAft>
              <a:spcPct val="35000"/>
            </a:spcAft>
          </a:pPr>
          <a:r>
            <a:rPr lang="en-US" sz="2200" b="1" kern="1200" dirty="0" smtClean="0">
              <a:solidFill>
                <a:srgbClr val="000090"/>
              </a:solidFill>
              <a:latin typeface="Chalkboard"/>
              <a:cs typeface="Chalkboard"/>
            </a:rPr>
            <a:t>Social Issues</a:t>
          </a:r>
          <a:endParaRPr lang="en-US" sz="2200" b="1" kern="1200" dirty="0">
            <a:solidFill>
              <a:srgbClr val="000090"/>
            </a:solidFill>
            <a:latin typeface="Chalkboard"/>
            <a:cs typeface="Chalkboard"/>
          </a:endParaRPr>
        </a:p>
      </dsp:txBody>
      <dsp:txXfrm>
        <a:off x="1039097" y="3225854"/>
        <a:ext cx="2250109" cy="1125054"/>
      </dsp:txXfrm>
    </dsp:sp>
    <dsp:sp modelId="{BC00F38D-431D-DE41-BDDA-7E261CBEDA49}">
      <dsp:nvSpPr>
        <dsp:cNvPr id="0" name=""/>
        <dsp:cNvSpPr/>
      </dsp:nvSpPr>
      <dsp:spPr>
        <a:xfrm rot="18000000">
          <a:off x="2502201" y="1991786"/>
          <a:ext cx="1171089" cy="393769"/>
        </a:xfrm>
        <a:prstGeom prst="leftRightArrow">
          <a:avLst>
            <a:gd name="adj1" fmla="val 60000"/>
            <a:gd name="adj2" fmla="val 50000"/>
          </a:avLst>
        </a:prstGeom>
        <a:gradFill rotWithShape="0">
          <a:gsLst>
            <a:gs pos="0">
              <a:schemeClr val="accent1">
                <a:tint val="60000"/>
                <a:hueOff val="0"/>
                <a:satOff val="0"/>
                <a:lumOff val="0"/>
                <a:alphaOff val="0"/>
                <a:shade val="100000"/>
                <a:satMod val="120000"/>
              </a:schemeClr>
            </a:gs>
            <a:gs pos="69000">
              <a:schemeClr val="accent1">
                <a:tint val="60000"/>
                <a:hueOff val="0"/>
                <a:satOff val="0"/>
                <a:lumOff val="0"/>
                <a:alphaOff val="0"/>
                <a:tint val="80000"/>
                <a:shade val="100000"/>
                <a:satMod val="150000"/>
              </a:schemeClr>
            </a:gs>
            <a:gs pos="100000">
              <a:schemeClr val="accent1">
                <a:tint val="60000"/>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8000000">
        <a:off x="2502201" y="1991786"/>
        <a:ext cx="1171089" cy="39376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5E21FF-E7F2-A546-ADCC-68193BEF3EC2}">
      <dsp:nvSpPr>
        <dsp:cNvPr id="0" name=""/>
        <dsp:cNvSpPr/>
      </dsp:nvSpPr>
      <dsp:spPr>
        <a:xfrm>
          <a:off x="3161273" y="1698305"/>
          <a:ext cx="1746348" cy="1041843"/>
        </a:xfrm>
        <a:prstGeom prst="ellipse">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0090"/>
              </a:solidFill>
              <a:latin typeface="Chalkboard"/>
              <a:cs typeface="Chalkboard"/>
            </a:rPr>
            <a:t>STUDENTS</a:t>
          </a:r>
          <a:endParaRPr lang="en-US" sz="1500" b="1" kern="1200" dirty="0">
            <a:solidFill>
              <a:srgbClr val="000090"/>
            </a:solidFill>
            <a:latin typeface="Chalkboard"/>
            <a:cs typeface="Chalkboard"/>
          </a:endParaRPr>
        </a:p>
      </dsp:txBody>
      <dsp:txXfrm>
        <a:off x="3161273" y="1698305"/>
        <a:ext cx="1746348" cy="1041843"/>
      </dsp:txXfrm>
    </dsp:sp>
    <dsp:sp modelId="{5235557C-604B-8D45-ABFB-69804B8FB65C}">
      <dsp:nvSpPr>
        <dsp:cNvPr id="0" name=""/>
        <dsp:cNvSpPr/>
      </dsp:nvSpPr>
      <dsp:spPr>
        <a:xfrm rot="15900390">
          <a:off x="3824683" y="1242201"/>
          <a:ext cx="283463" cy="396799"/>
        </a:xfrm>
        <a:prstGeom prst="rightArrow">
          <a:avLst>
            <a:gd name="adj1" fmla="val 60000"/>
            <a:gd name="adj2" fmla="val 50000"/>
          </a:avLst>
        </a:prstGeom>
        <a:gradFill rotWithShape="0">
          <a:gsLst>
            <a:gs pos="0">
              <a:schemeClr val="accent1">
                <a:tint val="60000"/>
                <a:hueOff val="0"/>
                <a:satOff val="0"/>
                <a:lumOff val="0"/>
                <a:alphaOff val="0"/>
                <a:shade val="100000"/>
                <a:satMod val="120000"/>
              </a:schemeClr>
            </a:gs>
            <a:gs pos="69000">
              <a:schemeClr val="accent1">
                <a:tint val="60000"/>
                <a:hueOff val="0"/>
                <a:satOff val="0"/>
                <a:lumOff val="0"/>
                <a:alphaOff val="0"/>
                <a:tint val="80000"/>
                <a:shade val="100000"/>
                <a:satMod val="150000"/>
              </a:schemeClr>
            </a:gs>
            <a:gs pos="100000">
              <a:schemeClr val="accent1">
                <a:tint val="60000"/>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5900390">
        <a:off x="3824683" y="1242201"/>
        <a:ext cx="283463" cy="396799"/>
      </dsp:txXfrm>
    </dsp:sp>
    <dsp:sp modelId="{845B8B42-5822-C64D-8466-1BEB5D13F926}">
      <dsp:nvSpPr>
        <dsp:cNvPr id="0" name=""/>
        <dsp:cNvSpPr/>
      </dsp:nvSpPr>
      <dsp:spPr>
        <a:xfrm>
          <a:off x="2949439" y="0"/>
          <a:ext cx="1884180" cy="1167058"/>
        </a:xfrm>
        <a:prstGeom prst="ellipse">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US" sz="1500" b="1" kern="1200" dirty="0" smtClean="0">
              <a:solidFill>
                <a:srgbClr val="000090"/>
              </a:solidFill>
              <a:latin typeface="Chalkboard"/>
              <a:cs typeface="Chalkboard"/>
            </a:rPr>
            <a:t>relevance/importance of academics to real life</a:t>
          </a:r>
          <a:endParaRPr lang="en-US" sz="1500" kern="1200" dirty="0"/>
        </a:p>
      </dsp:txBody>
      <dsp:txXfrm>
        <a:off x="2949439" y="0"/>
        <a:ext cx="1884180" cy="1167058"/>
      </dsp:txXfrm>
    </dsp:sp>
    <dsp:sp modelId="{B665320B-01CA-1C4B-B83E-CC37155B0EF4}">
      <dsp:nvSpPr>
        <dsp:cNvPr id="0" name=""/>
        <dsp:cNvSpPr/>
      </dsp:nvSpPr>
      <dsp:spPr>
        <a:xfrm rot="20094750">
          <a:off x="4792897" y="1614811"/>
          <a:ext cx="217588" cy="396799"/>
        </a:xfrm>
        <a:prstGeom prst="rightArrow">
          <a:avLst>
            <a:gd name="adj1" fmla="val 60000"/>
            <a:gd name="adj2" fmla="val 50000"/>
          </a:avLst>
        </a:prstGeom>
        <a:gradFill rotWithShape="0">
          <a:gsLst>
            <a:gs pos="0">
              <a:schemeClr val="accent1">
                <a:tint val="60000"/>
                <a:hueOff val="0"/>
                <a:satOff val="0"/>
                <a:lumOff val="0"/>
                <a:alphaOff val="0"/>
                <a:shade val="100000"/>
                <a:satMod val="120000"/>
              </a:schemeClr>
            </a:gs>
            <a:gs pos="69000">
              <a:schemeClr val="accent1">
                <a:tint val="60000"/>
                <a:hueOff val="0"/>
                <a:satOff val="0"/>
                <a:lumOff val="0"/>
                <a:alphaOff val="0"/>
                <a:tint val="80000"/>
                <a:shade val="100000"/>
                <a:satMod val="150000"/>
              </a:schemeClr>
            </a:gs>
            <a:gs pos="100000">
              <a:schemeClr val="accent1">
                <a:tint val="60000"/>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20094750">
        <a:off x="4792897" y="1614811"/>
        <a:ext cx="217588" cy="396799"/>
      </dsp:txXfrm>
    </dsp:sp>
    <dsp:sp modelId="{C705480A-CBC6-D24B-9461-F0F6B5CBBD25}">
      <dsp:nvSpPr>
        <dsp:cNvPr id="0" name=""/>
        <dsp:cNvSpPr/>
      </dsp:nvSpPr>
      <dsp:spPr>
        <a:xfrm>
          <a:off x="4830790" y="932204"/>
          <a:ext cx="1904276" cy="936879"/>
        </a:xfrm>
        <a:prstGeom prst="ellipse">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US" sz="1500" b="1" kern="1200" dirty="0" smtClean="0">
              <a:solidFill>
                <a:srgbClr val="000090"/>
              </a:solidFill>
              <a:latin typeface="Chalkboard"/>
              <a:cs typeface="Chalkboard"/>
            </a:rPr>
            <a:t>build resumes</a:t>
          </a:r>
        </a:p>
        <a:p>
          <a:pPr lvl="0" algn="ctr" defTabSz="666750" rtl="0">
            <a:lnSpc>
              <a:spcPct val="90000"/>
            </a:lnSpc>
            <a:spcBef>
              <a:spcPct val="0"/>
            </a:spcBef>
            <a:spcAft>
              <a:spcPct val="35000"/>
            </a:spcAft>
          </a:pPr>
          <a:r>
            <a:rPr lang="en-US" sz="1500" b="1" kern="1200" dirty="0" smtClean="0">
              <a:solidFill>
                <a:srgbClr val="000090"/>
              </a:solidFill>
              <a:latin typeface="Chalkboard"/>
              <a:cs typeface="Chalkboard"/>
            </a:rPr>
            <a:t>help transfer</a:t>
          </a:r>
          <a:endParaRPr lang="en-US" sz="1500" kern="1200" dirty="0"/>
        </a:p>
      </dsp:txBody>
      <dsp:txXfrm>
        <a:off x="4830790" y="932204"/>
        <a:ext cx="1904276" cy="936879"/>
      </dsp:txXfrm>
    </dsp:sp>
    <dsp:sp modelId="{CC8DE8AD-9A8A-C746-BCA6-EB2C3A851763}">
      <dsp:nvSpPr>
        <dsp:cNvPr id="0" name=""/>
        <dsp:cNvSpPr/>
      </dsp:nvSpPr>
      <dsp:spPr>
        <a:xfrm rot="1373706">
          <a:off x="4834517" y="2412508"/>
          <a:ext cx="254780" cy="396799"/>
        </a:xfrm>
        <a:prstGeom prst="rightArrow">
          <a:avLst>
            <a:gd name="adj1" fmla="val 60000"/>
            <a:gd name="adj2" fmla="val 50000"/>
          </a:avLst>
        </a:prstGeom>
        <a:gradFill rotWithShape="0">
          <a:gsLst>
            <a:gs pos="0">
              <a:schemeClr val="accent1">
                <a:tint val="60000"/>
                <a:hueOff val="0"/>
                <a:satOff val="0"/>
                <a:lumOff val="0"/>
                <a:alphaOff val="0"/>
                <a:shade val="100000"/>
                <a:satMod val="120000"/>
              </a:schemeClr>
            </a:gs>
            <a:gs pos="69000">
              <a:schemeClr val="accent1">
                <a:tint val="60000"/>
                <a:hueOff val="0"/>
                <a:satOff val="0"/>
                <a:lumOff val="0"/>
                <a:alphaOff val="0"/>
                <a:tint val="80000"/>
                <a:shade val="100000"/>
                <a:satMod val="150000"/>
              </a:schemeClr>
            </a:gs>
            <a:gs pos="100000">
              <a:schemeClr val="accent1">
                <a:tint val="60000"/>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373706">
        <a:off x="4834517" y="2412508"/>
        <a:ext cx="254780" cy="396799"/>
      </dsp:txXfrm>
    </dsp:sp>
    <dsp:sp modelId="{A71BB86E-573A-4742-A429-6746712000C8}">
      <dsp:nvSpPr>
        <dsp:cNvPr id="0" name=""/>
        <dsp:cNvSpPr/>
      </dsp:nvSpPr>
      <dsp:spPr>
        <a:xfrm>
          <a:off x="5059394" y="2456206"/>
          <a:ext cx="1653359" cy="1089985"/>
        </a:xfrm>
        <a:prstGeom prst="ellipse">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US" sz="1500" b="1" kern="1200" dirty="0" smtClean="0">
              <a:solidFill>
                <a:srgbClr val="000090"/>
              </a:solidFill>
              <a:latin typeface="Chalkboard"/>
              <a:cs typeface="Chalkboard"/>
            </a:rPr>
            <a:t>improve self-esteem: make a difference</a:t>
          </a:r>
          <a:endParaRPr lang="en-US" sz="1500" kern="1200" dirty="0"/>
        </a:p>
      </dsp:txBody>
      <dsp:txXfrm>
        <a:off x="5059394" y="2456206"/>
        <a:ext cx="1653359" cy="1089985"/>
      </dsp:txXfrm>
    </dsp:sp>
    <dsp:sp modelId="{414AB366-EEF1-4348-8F84-36662D1BEAF1}">
      <dsp:nvSpPr>
        <dsp:cNvPr id="0" name=""/>
        <dsp:cNvSpPr/>
      </dsp:nvSpPr>
      <dsp:spPr>
        <a:xfrm rot="5400000">
          <a:off x="3894476" y="2797921"/>
          <a:ext cx="279940" cy="396799"/>
        </a:xfrm>
        <a:prstGeom prst="rightArrow">
          <a:avLst>
            <a:gd name="adj1" fmla="val 60000"/>
            <a:gd name="adj2" fmla="val 50000"/>
          </a:avLst>
        </a:prstGeom>
        <a:gradFill rotWithShape="0">
          <a:gsLst>
            <a:gs pos="0">
              <a:schemeClr val="accent1">
                <a:tint val="60000"/>
                <a:hueOff val="0"/>
                <a:satOff val="0"/>
                <a:lumOff val="0"/>
                <a:alphaOff val="0"/>
                <a:shade val="100000"/>
                <a:satMod val="120000"/>
              </a:schemeClr>
            </a:gs>
            <a:gs pos="69000">
              <a:schemeClr val="accent1">
                <a:tint val="60000"/>
                <a:hueOff val="0"/>
                <a:satOff val="0"/>
                <a:lumOff val="0"/>
                <a:alphaOff val="0"/>
                <a:tint val="80000"/>
                <a:shade val="100000"/>
                <a:satMod val="150000"/>
              </a:schemeClr>
            </a:gs>
            <a:gs pos="100000">
              <a:schemeClr val="accent1">
                <a:tint val="60000"/>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3894476" y="2797921"/>
        <a:ext cx="279940" cy="396799"/>
      </dsp:txXfrm>
    </dsp:sp>
    <dsp:sp modelId="{0C64EEDC-E820-7545-B420-5CE5B0AD23C1}">
      <dsp:nvSpPr>
        <dsp:cNvPr id="0" name=""/>
        <dsp:cNvSpPr/>
      </dsp:nvSpPr>
      <dsp:spPr>
        <a:xfrm>
          <a:off x="2964027" y="3268338"/>
          <a:ext cx="2140839" cy="1167058"/>
        </a:xfrm>
        <a:prstGeom prst="ellipse">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US" sz="1500" b="1" kern="1200" dirty="0" smtClean="0">
              <a:solidFill>
                <a:srgbClr val="000090"/>
              </a:solidFill>
              <a:latin typeface="Chalkboard"/>
              <a:cs typeface="Chalkboard"/>
            </a:rPr>
            <a:t>develop</a:t>
          </a:r>
          <a:r>
            <a:rPr lang="en-US" sz="1500" kern="1200" dirty="0" smtClean="0"/>
            <a:t> </a:t>
          </a:r>
          <a:r>
            <a:rPr lang="en-US" sz="1500" b="1" kern="1200" dirty="0" smtClean="0">
              <a:solidFill>
                <a:srgbClr val="000090"/>
              </a:solidFill>
              <a:latin typeface="Chalkboard"/>
              <a:cs typeface="Chalkboard"/>
            </a:rPr>
            <a:t>community awareness; broaden perspectives</a:t>
          </a:r>
          <a:endParaRPr lang="en-US" sz="1500" b="1" kern="1200" dirty="0">
            <a:solidFill>
              <a:srgbClr val="000090"/>
            </a:solidFill>
            <a:latin typeface="Chalkboard"/>
            <a:cs typeface="Chalkboard"/>
          </a:endParaRPr>
        </a:p>
      </dsp:txBody>
      <dsp:txXfrm>
        <a:off x="2964027" y="3268338"/>
        <a:ext cx="2140839" cy="1167058"/>
      </dsp:txXfrm>
    </dsp:sp>
    <dsp:sp modelId="{A0A45540-851B-1546-B70C-17E2D97EFA7D}">
      <dsp:nvSpPr>
        <dsp:cNvPr id="0" name=""/>
        <dsp:cNvSpPr/>
      </dsp:nvSpPr>
      <dsp:spPr>
        <a:xfrm rot="9802890">
          <a:off x="2964628" y="2308816"/>
          <a:ext cx="209837" cy="396799"/>
        </a:xfrm>
        <a:prstGeom prst="rightArrow">
          <a:avLst>
            <a:gd name="adj1" fmla="val 60000"/>
            <a:gd name="adj2" fmla="val 50000"/>
          </a:avLst>
        </a:prstGeom>
        <a:gradFill rotWithShape="0">
          <a:gsLst>
            <a:gs pos="0">
              <a:schemeClr val="accent1">
                <a:tint val="60000"/>
                <a:hueOff val="0"/>
                <a:satOff val="0"/>
                <a:lumOff val="0"/>
                <a:alphaOff val="0"/>
                <a:shade val="100000"/>
                <a:satMod val="120000"/>
              </a:schemeClr>
            </a:gs>
            <a:gs pos="69000">
              <a:schemeClr val="accent1">
                <a:tint val="60000"/>
                <a:hueOff val="0"/>
                <a:satOff val="0"/>
                <a:lumOff val="0"/>
                <a:alphaOff val="0"/>
                <a:tint val="80000"/>
                <a:shade val="100000"/>
                <a:satMod val="150000"/>
              </a:schemeClr>
            </a:gs>
            <a:gs pos="100000">
              <a:schemeClr val="accent1">
                <a:tint val="60000"/>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9802890">
        <a:off x="2964628" y="2308816"/>
        <a:ext cx="209837" cy="396799"/>
      </dsp:txXfrm>
    </dsp:sp>
    <dsp:sp modelId="{D1412E1E-F6B4-754C-9E26-EC2758AC841A}">
      <dsp:nvSpPr>
        <dsp:cNvPr id="0" name=""/>
        <dsp:cNvSpPr/>
      </dsp:nvSpPr>
      <dsp:spPr>
        <a:xfrm>
          <a:off x="1396926" y="2326986"/>
          <a:ext cx="1566962" cy="891212"/>
        </a:xfrm>
        <a:prstGeom prst="ellipse">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US" sz="1500" b="1" kern="1200" dirty="0" smtClean="0">
              <a:solidFill>
                <a:srgbClr val="000090"/>
              </a:solidFill>
              <a:latin typeface="Chalkboard"/>
              <a:cs typeface="Chalkboard"/>
            </a:rPr>
            <a:t>develop skills: leadership/study skills</a:t>
          </a:r>
          <a:endParaRPr lang="en-US" sz="1500" kern="1200" dirty="0"/>
        </a:p>
      </dsp:txBody>
      <dsp:txXfrm>
        <a:off x="1396926" y="2326986"/>
        <a:ext cx="1566962" cy="891212"/>
      </dsp:txXfrm>
    </dsp:sp>
    <dsp:sp modelId="{CC9F7AB4-07F3-BE44-8032-6C28535E459B}">
      <dsp:nvSpPr>
        <dsp:cNvPr id="0" name=""/>
        <dsp:cNvSpPr/>
      </dsp:nvSpPr>
      <dsp:spPr>
        <a:xfrm rot="12213306">
          <a:off x="2921380" y="1602017"/>
          <a:ext cx="304791" cy="396799"/>
        </a:xfrm>
        <a:prstGeom prst="rightArrow">
          <a:avLst>
            <a:gd name="adj1" fmla="val 60000"/>
            <a:gd name="adj2" fmla="val 50000"/>
          </a:avLst>
        </a:prstGeom>
        <a:gradFill rotWithShape="0">
          <a:gsLst>
            <a:gs pos="0">
              <a:schemeClr val="accent1">
                <a:tint val="60000"/>
                <a:hueOff val="0"/>
                <a:satOff val="0"/>
                <a:lumOff val="0"/>
                <a:alphaOff val="0"/>
                <a:shade val="100000"/>
                <a:satMod val="120000"/>
              </a:schemeClr>
            </a:gs>
            <a:gs pos="69000">
              <a:schemeClr val="accent1">
                <a:tint val="60000"/>
                <a:hueOff val="0"/>
                <a:satOff val="0"/>
                <a:lumOff val="0"/>
                <a:alphaOff val="0"/>
                <a:tint val="80000"/>
                <a:shade val="100000"/>
                <a:satMod val="150000"/>
              </a:schemeClr>
            </a:gs>
            <a:gs pos="100000">
              <a:schemeClr val="accent1">
                <a:tint val="60000"/>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2213306">
        <a:off x="2921380" y="1602017"/>
        <a:ext cx="304791" cy="396799"/>
      </dsp:txXfrm>
    </dsp:sp>
    <dsp:sp modelId="{817536BE-1B50-E340-84B7-B38176F925F0}">
      <dsp:nvSpPr>
        <dsp:cNvPr id="0" name=""/>
        <dsp:cNvSpPr/>
      </dsp:nvSpPr>
      <dsp:spPr>
        <a:xfrm>
          <a:off x="1349239" y="932193"/>
          <a:ext cx="1615021" cy="936879"/>
        </a:xfrm>
        <a:prstGeom prst="ellipse">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US" sz="1500" b="1" kern="1200" dirty="0" smtClean="0">
              <a:solidFill>
                <a:srgbClr val="000090"/>
              </a:solidFill>
              <a:latin typeface="Chalkboard"/>
              <a:cs typeface="Chalkboard"/>
            </a:rPr>
            <a:t>engage in critical thinking</a:t>
          </a:r>
          <a:endParaRPr lang="en-US" sz="1500" kern="1200" dirty="0"/>
        </a:p>
      </dsp:txBody>
      <dsp:txXfrm>
        <a:off x="1349239" y="932193"/>
        <a:ext cx="1615021" cy="93687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A8F497-F148-5547-8F1D-D7BB5C0218AF}">
      <dsp:nvSpPr>
        <dsp:cNvPr id="0" name=""/>
        <dsp:cNvSpPr/>
      </dsp:nvSpPr>
      <dsp:spPr>
        <a:xfrm>
          <a:off x="3399696" y="1536694"/>
          <a:ext cx="1196137" cy="1196137"/>
        </a:xfrm>
        <a:prstGeom prst="ellipse">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90"/>
              </a:solidFill>
              <a:latin typeface="Chalkboard"/>
              <a:cs typeface="Chalkboard"/>
            </a:rPr>
            <a:t>FACULTY</a:t>
          </a:r>
          <a:endParaRPr lang="en-US" sz="1400" b="1" kern="1200" dirty="0">
            <a:solidFill>
              <a:srgbClr val="000090"/>
            </a:solidFill>
            <a:latin typeface="Chalkboard"/>
            <a:cs typeface="Chalkboard"/>
          </a:endParaRPr>
        </a:p>
      </dsp:txBody>
      <dsp:txXfrm>
        <a:off x="3399696" y="1536694"/>
        <a:ext cx="1196137" cy="1196137"/>
      </dsp:txXfrm>
    </dsp:sp>
    <dsp:sp modelId="{D68A4730-3A94-8A46-943F-29F9823E5EE8}">
      <dsp:nvSpPr>
        <dsp:cNvPr id="0" name=""/>
        <dsp:cNvSpPr/>
      </dsp:nvSpPr>
      <dsp:spPr>
        <a:xfrm rot="16200000">
          <a:off x="3798324" y="1323868"/>
          <a:ext cx="398879" cy="26771"/>
        </a:xfrm>
        <a:custGeom>
          <a:avLst/>
          <a:gdLst/>
          <a:ahLst/>
          <a:cxnLst/>
          <a:rect l="0" t="0" r="0" b="0"/>
          <a:pathLst>
            <a:path>
              <a:moveTo>
                <a:pt x="0" y="13385"/>
              </a:moveTo>
              <a:lnTo>
                <a:pt x="398879" y="13385"/>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6200000">
        <a:off x="3987792" y="1327282"/>
        <a:ext cx="19943" cy="19943"/>
      </dsp:txXfrm>
    </dsp:sp>
    <dsp:sp modelId="{42598CED-9F76-5A47-AA52-800BDD47D5E0}">
      <dsp:nvSpPr>
        <dsp:cNvPr id="0" name=""/>
        <dsp:cNvSpPr/>
      </dsp:nvSpPr>
      <dsp:spPr>
        <a:xfrm>
          <a:off x="3399696" y="17883"/>
          <a:ext cx="1196137" cy="1119931"/>
        </a:xfrm>
        <a:prstGeom prst="ellipse">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b="1" kern="1200" dirty="0" smtClean="0">
              <a:solidFill>
                <a:srgbClr val="000090"/>
              </a:solidFill>
              <a:latin typeface="Chalkboard"/>
              <a:cs typeface="Chalkboard"/>
            </a:rPr>
            <a:t>course content more relevant</a:t>
          </a:r>
          <a:endParaRPr lang="en-US" sz="1500" kern="1200" dirty="0"/>
        </a:p>
      </dsp:txBody>
      <dsp:txXfrm>
        <a:off x="3399696" y="17883"/>
        <a:ext cx="1196137" cy="1119931"/>
      </dsp:txXfrm>
    </dsp:sp>
    <dsp:sp modelId="{408E5F60-C60F-264A-AB8C-99F1FB22423F}">
      <dsp:nvSpPr>
        <dsp:cNvPr id="0" name=""/>
        <dsp:cNvSpPr/>
      </dsp:nvSpPr>
      <dsp:spPr>
        <a:xfrm rot="19800000">
          <a:off x="4503165" y="1775534"/>
          <a:ext cx="187236" cy="26771"/>
        </a:xfrm>
        <a:custGeom>
          <a:avLst/>
          <a:gdLst/>
          <a:ahLst/>
          <a:cxnLst/>
          <a:rect l="0" t="0" r="0" b="0"/>
          <a:pathLst>
            <a:path>
              <a:moveTo>
                <a:pt x="0" y="13385"/>
              </a:moveTo>
              <a:lnTo>
                <a:pt x="187236" y="13385"/>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800000">
        <a:off x="4592102" y="1784238"/>
        <a:ext cx="9361" cy="9361"/>
      </dsp:txXfrm>
    </dsp:sp>
    <dsp:sp modelId="{3E670655-A982-0945-8CD8-D20F0CC07677}">
      <dsp:nvSpPr>
        <dsp:cNvPr id="0" name=""/>
        <dsp:cNvSpPr/>
      </dsp:nvSpPr>
      <dsp:spPr>
        <a:xfrm>
          <a:off x="4545786" y="655213"/>
          <a:ext cx="1600611" cy="1402184"/>
        </a:xfrm>
        <a:prstGeom prst="ellipse">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b="1" kern="1200" dirty="0" smtClean="0">
              <a:solidFill>
                <a:srgbClr val="000090"/>
              </a:solidFill>
              <a:latin typeface="Chalkboard"/>
              <a:cs typeface="Chalkboard"/>
            </a:rPr>
            <a:t>builds sense of community for class</a:t>
          </a:r>
          <a:endParaRPr lang="en-US" sz="1500" kern="1200" dirty="0"/>
        </a:p>
      </dsp:txBody>
      <dsp:txXfrm>
        <a:off x="4545786" y="655213"/>
        <a:ext cx="1600611" cy="1402184"/>
      </dsp:txXfrm>
    </dsp:sp>
    <dsp:sp modelId="{DA23D9BB-4DB2-424D-B515-68605A931293}">
      <dsp:nvSpPr>
        <dsp:cNvPr id="0" name=""/>
        <dsp:cNvSpPr/>
      </dsp:nvSpPr>
      <dsp:spPr>
        <a:xfrm rot="1800000">
          <a:off x="4499155" y="2482184"/>
          <a:ext cx="247090" cy="26771"/>
        </a:xfrm>
        <a:custGeom>
          <a:avLst/>
          <a:gdLst/>
          <a:ahLst/>
          <a:cxnLst/>
          <a:rect l="0" t="0" r="0" b="0"/>
          <a:pathLst>
            <a:path>
              <a:moveTo>
                <a:pt x="0" y="13385"/>
              </a:moveTo>
              <a:lnTo>
                <a:pt x="247090" y="13385"/>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800000">
        <a:off x="4616523" y="2489393"/>
        <a:ext cx="12354" cy="12354"/>
      </dsp:txXfrm>
    </dsp:sp>
    <dsp:sp modelId="{4BC76D71-092B-6040-B0C9-CC027D4D3041}">
      <dsp:nvSpPr>
        <dsp:cNvPr id="0" name=""/>
        <dsp:cNvSpPr/>
      </dsp:nvSpPr>
      <dsp:spPr>
        <a:xfrm>
          <a:off x="4579135" y="2315151"/>
          <a:ext cx="1533914" cy="1196137"/>
        </a:xfrm>
        <a:prstGeom prst="ellipse">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b="1" kern="1200" dirty="0" smtClean="0">
              <a:solidFill>
                <a:srgbClr val="000090"/>
              </a:solidFill>
              <a:latin typeface="Chalkboard"/>
              <a:cs typeface="Chalkboard"/>
            </a:rPr>
            <a:t>students learn more than expected</a:t>
          </a:r>
          <a:endParaRPr lang="en-US" sz="1500" kern="1200" dirty="0"/>
        </a:p>
      </dsp:txBody>
      <dsp:txXfrm>
        <a:off x="4579135" y="2315151"/>
        <a:ext cx="1533914" cy="1196137"/>
      </dsp:txXfrm>
    </dsp:sp>
    <dsp:sp modelId="{1DED7C6E-EC67-294A-9480-7DD56479440A}">
      <dsp:nvSpPr>
        <dsp:cNvPr id="0" name=""/>
        <dsp:cNvSpPr/>
      </dsp:nvSpPr>
      <dsp:spPr>
        <a:xfrm rot="5400000">
          <a:off x="3835261" y="2881949"/>
          <a:ext cx="325006" cy="26771"/>
        </a:xfrm>
        <a:custGeom>
          <a:avLst/>
          <a:gdLst/>
          <a:ahLst/>
          <a:cxnLst/>
          <a:rect l="0" t="0" r="0" b="0"/>
          <a:pathLst>
            <a:path>
              <a:moveTo>
                <a:pt x="0" y="13385"/>
              </a:moveTo>
              <a:lnTo>
                <a:pt x="325006" y="13385"/>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3989639" y="2887210"/>
        <a:ext cx="16250" cy="16250"/>
      </dsp:txXfrm>
    </dsp:sp>
    <dsp:sp modelId="{6DE3B357-384C-874B-AB45-A37893C3F55D}">
      <dsp:nvSpPr>
        <dsp:cNvPr id="0" name=""/>
        <dsp:cNvSpPr/>
      </dsp:nvSpPr>
      <dsp:spPr>
        <a:xfrm>
          <a:off x="3174601" y="3057838"/>
          <a:ext cx="1646327" cy="1267678"/>
        </a:xfrm>
        <a:prstGeom prst="ellipse">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b="1" kern="1200" dirty="0" smtClean="0">
              <a:solidFill>
                <a:srgbClr val="000090"/>
              </a:solidFill>
              <a:latin typeface="Chalkboard"/>
              <a:cs typeface="Chalkboard"/>
            </a:rPr>
            <a:t>opens up class discussions</a:t>
          </a:r>
          <a:endParaRPr lang="en-US" sz="1500" kern="1200" dirty="0"/>
        </a:p>
      </dsp:txBody>
      <dsp:txXfrm>
        <a:off x="3174601" y="3057838"/>
        <a:ext cx="1646327" cy="1267678"/>
      </dsp:txXfrm>
    </dsp:sp>
    <dsp:sp modelId="{8B94B15D-0C88-4347-916A-9C6E1709A52A}">
      <dsp:nvSpPr>
        <dsp:cNvPr id="0" name=""/>
        <dsp:cNvSpPr/>
      </dsp:nvSpPr>
      <dsp:spPr>
        <a:xfrm rot="9000000">
          <a:off x="3192807" y="2497317"/>
          <a:ext cx="307621" cy="26771"/>
        </a:xfrm>
        <a:custGeom>
          <a:avLst/>
          <a:gdLst/>
          <a:ahLst/>
          <a:cxnLst/>
          <a:rect l="0" t="0" r="0" b="0"/>
          <a:pathLst>
            <a:path>
              <a:moveTo>
                <a:pt x="0" y="13385"/>
              </a:moveTo>
              <a:lnTo>
                <a:pt x="307621" y="13385"/>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9000000">
        <a:off x="3338927" y="2503012"/>
        <a:ext cx="15381" cy="15381"/>
      </dsp:txXfrm>
    </dsp:sp>
    <dsp:sp modelId="{0BD9CC13-E8B4-7542-BA4B-0B95C5FC61FA}">
      <dsp:nvSpPr>
        <dsp:cNvPr id="0" name=""/>
        <dsp:cNvSpPr/>
      </dsp:nvSpPr>
      <dsp:spPr>
        <a:xfrm>
          <a:off x="1977076" y="2315151"/>
          <a:ext cx="1344721" cy="1196137"/>
        </a:xfrm>
        <a:prstGeom prst="ellipse">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b="1" kern="1200" dirty="0" smtClean="0">
              <a:solidFill>
                <a:srgbClr val="000090"/>
              </a:solidFill>
              <a:latin typeface="Chalkboard"/>
              <a:cs typeface="Chalkboard"/>
            </a:rPr>
            <a:t>revitalizes attitudes about teaching</a:t>
          </a:r>
          <a:endParaRPr lang="en-US" sz="1500" kern="1200" dirty="0"/>
        </a:p>
      </dsp:txBody>
      <dsp:txXfrm>
        <a:off x="1977076" y="2315151"/>
        <a:ext cx="1344721" cy="1196137"/>
      </dsp:txXfrm>
    </dsp:sp>
    <dsp:sp modelId="{51332224-F043-E045-B291-60475EA02267}">
      <dsp:nvSpPr>
        <dsp:cNvPr id="0" name=""/>
        <dsp:cNvSpPr/>
      </dsp:nvSpPr>
      <dsp:spPr>
        <a:xfrm rot="12600000">
          <a:off x="3275026" y="1767468"/>
          <a:ext cx="219498" cy="26771"/>
        </a:xfrm>
        <a:custGeom>
          <a:avLst/>
          <a:gdLst/>
          <a:ahLst/>
          <a:cxnLst/>
          <a:rect l="0" t="0" r="0" b="0"/>
          <a:pathLst>
            <a:path>
              <a:moveTo>
                <a:pt x="0" y="13385"/>
              </a:moveTo>
              <a:lnTo>
                <a:pt x="219498" y="13385"/>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2600000">
        <a:off x="3379288" y="1775366"/>
        <a:ext cx="10974" cy="10974"/>
      </dsp:txXfrm>
    </dsp:sp>
    <dsp:sp modelId="{BBD8A065-6602-524F-8441-DB9E679EC64D}">
      <dsp:nvSpPr>
        <dsp:cNvPr id="0" name=""/>
        <dsp:cNvSpPr/>
      </dsp:nvSpPr>
      <dsp:spPr>
        <a:xfrm>
          <a:off x="1895876" y="655213"/>
          <a:ext cx="1507121" cy="1402184"/>
        </a:xfrm>
        <a:prstGeom prst="ellipse">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b="1" kern="1200" dirty="0" smtClean="0">
              <a:solidFill>
                <a:srgbClr val="000090"/>
              </a:solidFill>
              <a:latin typeface="Chalkboard"/>
              <a:cs typeface="Chalkboard"/>
            </a:rPr>
            <a:t>potential for research and publication</a:t>
          </a:r>
          <a:endParaRPr lang="en-US" sz="1500" kern="1200" dirty="0"/>
        </a:p>
      </dsp:txBody>
      <dsp:txXfrm>
        <a:off x="1895876" y="655213"/>
        <a:ext cx="1507121" cy="140218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6950D2-1DFF-4DC8-8FE9-057093E7145C}">
      <dsp:nvSpPr>
        <dsp:cNvPr id="0" name=""/>
        <dsp:cNvSpPr/>
      </dsp:nvSpPr>
      <dsp:spPr>
        <a:xfrm>
          <a:off x="2101107" y="629540"/>
          <a:ext cx="3537272" cy="3537272"/>
        </a:xfrm>
        <a:prstGeom prst="blockArc">
          <a:avLst>
            <a:gd name="adj1" fmla="val 12600000"/>
            <a:gd name="adj2" fmla="val 16200000"/>
            <a:gd name="adj3" fmla="val 4526"/>
          </a:avLst>
        </a:prstGeom>
        <a:gradFill rotWithShape="0">
          <a:gsLst>
            <a:gs pos="0">
              <a:schemeClr val="accent1">
                <a:tint val="60000"/>
                <a:hueOff val="0"/>
                <a:satOff val="0"/>
                <a:lumOff val="0"/>
                <a:alphaOff val="0"/>
                <a:shade val="100000"/>
                <a:satMod val="120000"/>
              </a:schemeClr>
            </a:gs>
            <a:gs pos="69000">
              <a:schemeClr val="accent1">
                <a:tint val="60000"/>
                <a:hueOff val="0"/>
                <a:satOff val="0"/>
                <a:lumOff val="0"/>
                <a:alphaOff val="0"/>
                <a:tint val="80000"/>
                <a:shade val="100000"/>
                <a:satMod val="150000"/>
              </a:schemeClr>
            </a:gs>
            <a:gs pos="100000">
              <a:schemeClr val="accent1">
                <a:tint val="60000"/>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E00EAFD1-AC94-44F0-93E7-01D3CBD8D3DE}">
      <dsp:nvSpPr>
        <dsp:cNvPr id="0" name=""/>
        <dsp:cNvSpPr/>
      </dsp:nvSpPr>
      <dsp:spPr>
        <a:xfrm>
          <a:off x="2101107" y="629540"/>
          <a:ext cx="3537272" cy="3537272"/>
        </a:xfrm>
        <a:prstGeom prst="blockArc">
          <a:avLst>
            <a:gd name="adj1" fmla="val 9000000"/>
            <a:gd name="adj2" fmla="val 12600000"/>
            <a:gd name="adj3" fmla="val 4526"/>
          </a:avLst>
        </a:prstGeom>
        <a:gradFill rotWithShape="0">
          <a:gsLst>
            <a:gs pos="0">
              <a:schemeClr val="accent1">
                <a:tint val="60000"/>
                <a:hueOff val="0"/>
                <a:satOff val="0"/>
                <a:lumOff val="0"/>
                <a:alphaOff val="0"/>
                <a:shade val="100000"/>
                <a:satMod val="120000"/>
              </a:schemeClr>
            </a:gs>
            <a:gs pos="69000">
              <a:schemeClr val="accent1">
                <a:tint val="60000"/>
                <a:hueOff val="0"/>
                <a:satOff val="0"/>
                <a:lumOff val="0"/>
                <a:alphaOff val="0"/>
                <a:tint val="80000"/>
                <a:shade val="100000"/>
                <a:satMod val="150000"/>
              </a:schemeClr>
            </a:gs>
            <a:gs pos="100000">
              <a:schemeClr val="accent1">
                <a:tint val="60000"/>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19811B66-E79A-834C-BDFD-686758AEDEA0}">
      <dsp:nvSpPr>
        <dsp:cNvPr id="0" name=""/>
        <dsp:cNvSpPr/>
      </dsp:nvSpPr>
      <dsp:spPr>
        <a:xfrm>
          <a:off x="2101107" y="629540"/>
          <a:ext cx="3537272" cy="3537272"/>
        </a:xfrm>
        <a:prstGeom prst="blockArc">
          <a:avLst>
            <a:gd name="adj1" fmla="val 5400000"/>
            <a:gd name="adj2" fmla="val 9000000"/>
            <a:gd name="adj3" fmla="val 4526"/>
          </a:avLst>
        </a:prstGeom>
        <a:gradFill rotWithShape="0">
          <a:gsLst>
            <a:gs pos="0">
              <a:schemeClr val="accent1">
                <a:tint val="60000"/>
                <a:hueOff val="0"/>
                <a:satOff val="0"/>
                <a:lumOff val="0"/>
                <a:alphaOff val="0"/>
                <a:shade val="100000"/>
                <a:satMod val="120000"/>
              </a:schemeClr>
            </a:gs>
            <a:gs pos="69000">
              <a:schemeClr val="accent1">
                <a:tint val="60000"/>
                <a:hueOff val="0"/>
                <a:satOff val="0"/>
                <a:lumOff val="0"/>
                <a:alphaOff val="0"/>
                <a:tint val="80000"/>
                <a:shade val="100000"/>
                <a:satMod val="150000"/>
              </a:schemeClr>
            </a:gs>
            <a:gs pos="100000">
              <a:schemeClr val="accent1">
                <a:tint val="60000"/>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5F0555FC-E327-3940-9A9A-282F07307821}">
      <dsp:nvSpPr>
        <dsp:cNvPr id="0" name=""/>
        <dsp:cNvSpPr/>
      </dsp:nvSpPr>
      <dsp:spPr>
        <a:xfrm>
          <a:off x="2212418" y="633127"/>
          <a:ext cx="3537272" cy="3537272"/>
        </a:xfrm>
        <a:prstGeom prst="blockArc">
          <a:avLst>
            <a:gd name="adj1" fmla="val 1791768"/>
            <a:gd name="adj2" fmla="val 5621522"/>
            <a:gd name="adj3" fmla="val 4526"/>
          </a:avLst>
        </a:prstGeom>
        <a:gradFill rotWithShape="0">
          <a:gsLst>
            <a:gs pos="0">
              <a:schemeClr val="accent1">
                <a:tint val="60000"/>
                <a:hueOff val="0"/>
                <a:satOff val="0"/>
                <a:lumOff val="0"/>
                <a:alphaOff val="0"/>
                <a:shade val="100000"/>
                <a:satMod val="120000"/>
              </a:schemeClr>
            </a:gs>
            <a:gs pos="69000">
              <a:schemeClr val="accent1">
                <a:tint val="60000"/>
                <a:hueOff val="0"/>
                <a:satOff val="0"/>
                <a:lumOff val="0"/>
                <a:alphaOff val="0"/>
                <a:tint val="80000"/>
                <a:shade val="100000"/>
                <a:satMod val="150000"/>
              </a:schemeClr>
            </a:gs>
            <a:gs pos="100000">
              <a:schemeClr val="accent1">
                <a:tint val="60000"/>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471775AE-F77E-6C41-8CFB-84756389415D}">
      <dsp:nvSpPr>
        <dsp:cNvPr id="0" name=""/>
        <dsp:cNvSpPr/>
      </dsp:nvSpPr>
      <dsp:spPr>
        <a:xfrm>
          <a:off x="2162076" y="727446"/>
          <a:ext cx="3537272" cy="3537272"/>
        </a:xfrm>
        <a:prstGeom prst="blockArc">
          <a:avLst>
            <a:gd name="adj1" fmla="val 19570580"/>
            <a:gd name="adj2" fmla="val 1579113"/>
            <a:gd name="adj3" fmla="val 4526"/>
          </a:avLst>
        </a:prstGeom>
        <a:gradFill rotWithShape="0">
          <a:gsLst>
            <a:gs pos="0">
              <a:schemeClr val="accent1">
                <a:tint val="60000"/>
                <a:hueOff val="0"/>
                <a:satOff val="0"/>
                <a:lumOff val="0"/>
                <a:alphaOff val="0"/>
                <a:shade val="100000"/>
                <a:satMod val="120000"/>
              </a:schemeClr>
            </a:gs>
            <a:gs pos="69000">
              <a:schemeClr val="accent1">
                <a:tint val="60000"/>
                <a:hueOff val="0"/>
                <a:satOff val="0"/>
                <a:lumOff val="0"/>
                <a:alphaOff val="0"/>
                <a:tint val="80000"/>
                <a:shade val="100000"/>
                <a:satMod val="150000"/>
              </a:schemeClr>
            </a:gs>
            <a:gs pos="100000">
              <a:schemeClr val="accent1">
                <a:tint val="60000"/>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66D395BE-1977-A643-A702-0CB96BEBD5D7}">
      <dsp:nvSpPr>
        <dsp:cNvPr id="0" name=""/>
        <dsp:cNvSpPr/>
      </dsp:nvSpPr>
      <dsp:spPr>
        <a:xfrm>
          <a:off x="2101107" y="629540"/>
          <a:ext cx="3537272" cy="3537272"/>
        </a:xfrm>
        <a:prstGeom prst="blockArc">
          <a:avLst>
            <a:gd name="adj1" fmla="val 16200000"/>
            <a:gd name="adj2" fmla="val 19800000"/>
            <a:gd name="adj3" fmla="val 4526"/>
          </a:avLst>
        </a:prstGeom>
        <a:gradFill rotWithShape="0">
          <a:gsLst>
            <a:gs pos="0">
              <a:schemeClr val="accent1">
                <a:tint val="60000"/>
                <a:hueOff val="0"/>
                <a:satOff val="0"/>
                <a:lumOff val="0"/>
                <a:alphaOff val="0"/>
                <a:shade val="100000"/>
                <a:satMod val="120000"/>
              </a:schemeClr>
            </a:gs>
            <a:gs pos="69000">
              <a:schemeClr val="accent1">
                <a:tint val="60000"/>
                <a:hueOff val="0"/>
                <a:satOff val="0"/>
                <a:lumOff val="0"/>
                <a:alphaOff val="0"/>
                <a:tint val="80000"/>
                <a:shade val="100000"/>
                <a:satMod val="150000"/>
              </a:schemeClr>
            </a:gs>
            <a:gs pos="100000">
              <a:schemeClr val="accent1">
                <a:tint val="60000"/>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EE086C0B-47EA-6D45-9B5F-4A29E5579F69}">
      <dsp:nvSpPr>
        <dsp:cNvPr id="0" name=""/>
        <dsp:cNvSpPr/>
      </dsp:nvSpPr>
      <dsp:spPr>
        <a:xfrm>
          <a:off x="2962783" y="1651194"/>
          <a:ext cx="1813921" cy="1493964"/>
        </a:xfrm>
        <a:prstGeom prst="ellipse">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000090"/>
              </a:solidFill>
              <a:latin typeface="Chalkboard"/>
              <a:cs typeface="Chalkboard"/>
            </a:rPr>
            <a:t>Grossmont</a:t>
          </a:r>
        </a:p>
        <a:p>
          <a:pPr lvl="0" algn="ctr" defTabSz="755650">
            <a:lnSpc>
              <a:spcPct val="90000"/>
            </a:lnSpc>
            <a:spcBef>
              <a:spcPct val="0"/>
            </a:spcBef>
            <a:spcAft>
              <a:spcPct val="35000"/>
            </a:spcAft>
          </a:pPr>
          <a:r>
            <a:rPr lang="en-US" sz="1700" b="1" kern="1200" dirty="0" smtClean="0">
              <a:solidFill>
                <a:srgbClr val="000090"/>
              </a:solidFill>
              <a:latin typeface="Chalkboard"/>
              <a:cs typeface="Chalkboard"/>
            </a:rPr>
            <a:t>College</a:t>
          </a:r>
          <a:endParaRPr lang="en-US" sz="1700" b="1" kern="1200" dirty="0">
            <a:solidFill>
              <a:srgbClr val="000090"/>
            </a:solidFill>
            <a:latin typeface="Chalkboard"/>
            <a:cs typeface="Chalkboard"/>
          </a:endParaRPr>
        </a:p>
      </dsp:txBody>
      <dsp:txXfrm>
        <a:off x="2962783" y="1651194"/>
        <a:ext cx="1813921" cy="1493964"/>
      </dsp:txXfrm>
    </dsp:sp>
    <dsp:sp modelId="{F42A595D-B53F-7E4F-B137-458E79F591BD}">
      <dsp:nvSpPr>
        <dsp:cNvPr id="0" name=""/>
        <dsp:cNvSpPr/>
      </dsp:nvSpPr>
      <dsp:spPr>
        <a:xfrm>
          <a:off x="2968221" y="-110734"/>
          <a:ext cx="1803045" cy="1560606"/>
        </a:xfrm>
        <a:prstGeom prst="ellipse">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US" sz="1500" b="1" kern="1200" dirty="0" smtClean="0">
              <a:solidFill>
                <a:srgbClr val="000090"/>
              </a:solidFill>
              <a:latin typeface="Chalkboard"/>
              <a:cs typeface="Chalkboard"/>
            </a:rPr>
            <a:t>potential higher student success and retention rates</a:t>
          </a:r>
          <a:endParaRPr lang="en-US" sz="1500" kern="1200" dirty="0"/>
        </a:p>
      </dsp:txBody>
      <dsp:txXfrm>
        <a:off x="2968221" y="-110734"/>
        <a:ext cx="1803045" cy="1560606"/>
      </dsp:txXfrm>
    </dsp:sp>
    <dsp:sp modelId="{FCFAD591-C9A9-0E4D-AB9C-E84F3C6A7980}">
      <dsp:nvSpPr>
        <dsp:cNvPr id="0" name=""/>
        <dsp:cNvSpPr/>
      </dsp:nvSpPr>
      <dsp:spPr>
        <a:xfrm>
          <a:off x="4499375" y="977922"/>
          <a:ext cx="1734774" cy="1111899"/>
        </a:xfrm>
        <a:prstGeom prst="ellipse">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US" sz="1500" b="1" kern="1200" dirty="0" smtClean="0">
              <a:solidFill>
                <a:srgbClr val="000090"/>
              </a:solidFill>
              <a:latin typeface="Chalkboard"/>
              <a:cs typeface="Chalkboard"/>
            </a:rPr>
            <a:t>building new community partnerships</a:t>
          </a:r>
          <a:endParaRPr lang="en-US" sz="1500" b="1" kern="1200" dirty="0">
            <a:solidFill>
              <a:srgbClr val="000090"/>
            </a:solidFill>
            <a:latin typeface="Chalkboard"/>
            <a:cs typeface="Chalkboard"/>
          </a:endParaRPr>
        </a:p>
      </dsp:txBody>
      <dsp:txXfrm>
        <a:off x="4499375" y="977922"/>
        <a:ext cx="1734774" cy="1111899"/>
      </dsp:txXfrm>
    </dsp:sp>
    <dsp:sp modelId="{408C7CF8-86EC-6A42-AC92-D4F0F2AE00D7}">
      <dsp:nvSpPr>
        <dsp:cNvPr id="0" name=""/>
        <dsp:cNvSpPr/>
      </dsp:nvSpPr>
      <dsp:spPr>
        <a:xfrm>
          <a:off x="4322896" y="2590799"/>
          <a:ext cx="2314485" cy="1343363"/>
        </a:xfrm>
        <a:prstGeom prst="ellipse">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US" sz="1500" b="1" kern="1200" dirty="0" smtClean="0">
              <a:solidFill>
                <a:srgbClr val="000090"/>
              </a:solidFill>
              <a:latin typeface="Chalkboard"/>
              <a:cs typeface="Chalkboard"/>
            </a:rPr>
            <a:t>quality of education maintained despite cutbacks</a:t>
          </a:r>
          <a:endParaRPr lang="en-US" sz="1500" kern="1200" dirty="0"/>
        </a:p>
      </dsp:txBody>
      <dsp:txXfrm>
        <a:off x="4322896" y="2590799"/>
        <a:ext cx="2314485" cy="1343363"/>
      </dsp:txXfrm>
    </dsp:sp>
    <dsp:sp modelId="{3E215BD6-FEC9-A041-89EA-FCC488D6CC79}">
      <dsp:nvSpPr>
        <dsp:cNvPr id="0" name=""/>
        <dsp:cNvSpPr/>
      </dsp:nvSpPr>
      <dsp:spPr>
        <a:xfrm>
          <a:off x="3185041" y="3570835"/>
          <a:ext cx="1369404" cy="1111899"/>
        </a:xfrm>
        <a:prstGeom prst="ellipse">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US" sz="1500" b="1" kern="1200" dirty="0" smtClean="0">
              <a:solidFill>
                <a:srgbClr val="000090"/>
              </a:solidFill>
              <a:latin typeface="Chalkboard"/>
              <a:cs typeface="Chalkboard"/>
            </a:rPr>
            <a:t>lower financial cost for tutoring services</a:t>
          </a:r>
          <a:endParaRPr lang="en-US" sz="1500" kern="1200" dirty="0"/>
        </a:p>
      </dsp:txBody>
      <dsp:txXfrm>
        <a:off x="3185041" y="3570835"/>
        <a:ext cx="1369404" cy="1111899"/>
      </dsp:txXfrm>
    </dsp:sp>
    <dsp:sp modelId="{84E6251F-BA47-4EB5-B721-CD923AAB0C51}">
      <dsp:nvSpPr>
        <dsp:cNvPr id="0" name=""/>
        <dsp:cNvSpPr/>
      </dsp:nvSpPr>
      <dsp:spPr>
        <a:xfrm>
          <a:off x="1518269" y="2706531"/>
          <a:ext cx="1708911" cy="1111899"/>
        </a:xfrm>
        <a:prstGeom prst="ellipse">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US" sz="1500" b="1" i="0" kern="1200" dirty="0" err="1" smtClean="0">
              <a:solidFill>
                <a:srgbClr val="000090"/>
              </a:solidFill>
              <a:latin typeface="Chalkboard"/>
              <a:cs typeface="Chalkboard"/>
            </a:rPr>
            <a:t>friendraising</a:t>
          </a:r>
          <a:endParaRPr lang="en-US" sz="1500" b="1" i="0" kern="1200" dirty="0">
            <a:solidFill>
              <a:srgbClr val="000090"/>
            </a:solidFill>
            <a:latin typeface="Chalkboard"/>
            <a:cs typeface="Chalkboard"/>
          </a:endParaRPr>
        </a:p>
      </dsp:txBody>
      <dsp:txXfrm>
        <a:off x="1518269" y="2706531"/>
        <a:ext cx="1708911" cy="1111899"/>
      </dsp:txXfrm>
    </dsp:sp>
    <dsp:sp modelId="{1486318B-F158-4F25-9E04-096F2B3BA656}">
      <dsp:nvSpPr>
        <dsp:cNvPr id="0" name=""/>
        <dsp:cNvSpPr/>
      </dsp:nvSpPr>
      <dsp:spPr>
        <a:xfrm>
          <a:off x="1542514" y="990604"/>
          <a:ext cx="1660421" cy="1086537"/>
        </a:xfrm>
        <a:prstGeom prst="ellipse">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US" sz="1500" b="1" i="0" kern="1200" dirty="0" smtClean="0">
              <a:solidFill>
                <a:srgbClr val="000090"/>
              </a:solidFill>
              <a:latin typeface="Chalkboard"/>
              <a:cs typeface="Chalkboard"/>
            </a:rPr>
            <a:t>building community support</a:t>
          </a:r>
          <a:endParaRPr lang="en-US" sz="1500" b="1" i="0" kern="1200" dirty="0">
            <a:solidFill>
              <a:srgbClr val="000090"/>
            </a:solidFill>
            <a:latin typeface="Chalkboard"/>
            <a:cs typeface="Chalkboard"/>
          </a:endParaRPr>
        </a:p>
      </dsp:txBody>
      <dsp:txXfrm>
        <a:off x="1542514" y="990604"/>
        <a:ext cx="1660421" cy="108653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D9698E-414E-164C-84B2-66C1C4356F9C}">
      <dsp:nvSpPr>
        <dsp:cNvPr id="0" name=""/>
        <dsp:cNvSpPr/>
      </dsp:nvSpPr>
      <dsp:spPr>
        <a:xfrm>
          <a:off x="546417" y="0"/>
          <a:ext cx="6949440" cy="4343400"/>
        </a:xfrm>
        <a:prstGeom prst="swooshArrow">
          <a:avLst>
            <a:gd name="adj1" fmla="val 25000"/>
            <a:gd name="adj2" fmla="val 25000"/>
          </a:avLst>
        </a:prstGeom>
        <a:solidFill>
          <a:schemeClr val="accent1">
            <a:tint val="40000"/>
            <a:hueOff val="0"/>
            <a:satOff val="0"/>
            <a:lumOff val="0"/>
            <a:alphaOff val="0"/>
          </a:schemeClr>
        </a:solidFill>
        <a:ln>
          <a:noFill/>
        </a:ln>
        <a:effectLst>
          <a:outerShdw blurRad="63500" dist="25400" dir="5400000" sx="101000" sy="101000" rotWithShape="0">
            <a:srgbClr val="000000">
              <a:alpha val="40000"/>
            </a:srgbClr>
          </a:outerShdw>
        </a:effectLst>
      </dsp:spPr>
      <dsp:style>
        <a:lnRef idx="0">
          <a:scrgbClr r="0" g="0" b="0"/>
        </a:lnRef>
        <a:fillRef idx="1">
          <a:scrgbClr r="0" g="0" b="0"/>
        </a:fillRef>
        <a:effectRef idx="2">
          <a:scrgbClr r="0" g="0" b="0"/>
        </a:effectRef>
        <a:fontRef idx="minor"/>
      </dsp:style>
    </dsp:sp>
    <dsp:sp modelId="{9DC8DFAC-A159-614E-B01F-42B721AFABBC}">
      <dsp:nvSpPr>
        <dsp:cNvPr id="0" name=""/>
        <dsp:cNvSpPr/>
      </dsp:nvSpPr>
      <dsp:spPr>
        <a:xfrm>
          <a:off x="1428996" y="2997814"/>
          <a:ext cx="180685" cy="180685"/>
        </a:xfrm>
        <a:prstGeom prst="ellipse">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3553E7CF-7538-8342-ADFC-4BC18276C438}">
      <dsp:nvSpPr>
        <dsp:cNvPr id="0" name=""/>
        <dsp:cNvSpPr/>
      </dsp:nvSpPr>
      <dsp:spPr>
        <a:xfrm>
          <a:off x="1519339" y="3088157"/>
          <a:ext cx="1619219" cy="1255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741" tIns="0" rIns="0" bIns="0" numCol="1" spcCol="1270" anchor="t" anchorCtr="0">
          <a:noAutofit/>
        </a:bodyPr>
        <a:lstStyle/>
        <a:p>
          <a:pPr lvl="0" algn="l" defTabSz="844550" rtl="0">
            <a:lnSpc>
              <a:spcPct val="90000"/>
            </a:lnSpc>
            <a:spcBef>
              <a:spcPct val="0"/>
            </a:spcBef>
            <a:spcAft>
              <a:spcPct val="35000"/>
            </a:spcAft>
          </a:pPr>
          <a:r>
            <a:rPr lang="en-US" sz="1900" b="1" kern="1200" dirty="0" smtClean="0">
              <a:solidFill>
                <a:srgbClr val="000090"/>
              </a:solidFill>
              <a:latin typeface="Chalkboard"/>
              <a:cs typeface="Chalkboard"/>
            </a:rPr>
            <a:t>Community Service Learning Center: 1999-2002</a:t>
          </a:r>
          <a:endParaRPr lang="en-US" sz="1900" b="1" kern="1200" dirty="0">
            <a:solidFill>
              <a:srgbClr val="000090"/>
            </a:solidFill>
            <a:latin typeface="Chalkboard"/>
            <a:cs typeface="Chalkboard"/>
          </a:endParaRPr>
        </a:p>
      </dsp:txBody>
      <dsp:txXfrm>
        <a:off x="1519339" y="3088157"/>
        <a:ext cx="1619219" cy="1255242"/>
      </dsp:txXfrm>
    </dsp:sp>
    <dsp:sp modelId="{8B0115FD-D37E-E24A-96DE-71EB756B1F14}">
      <dsp:nvSpPr>
        <dsp:cNvPr id="0" name=""/>
        <dsp:cNvSpPr/>
      </dsp:nvSpPr>
      <dsp:spPr>
        <a:xfrm>
          <a:off x="3023892" y="1817278"/>
          <a:ext cx="326623" cy="326623"/>
        </a:xfrm>
        <a:prstGeom prst="ellipse">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EC2F99C8-0648-3941-A2E2-FF193C03A835}">
      <dsp:nvSpPr>
        <dsp:cNvPr id="0" name=""/>
        <dsp:cNvSpPr/>
      </dsp:nvSpPr>
      <dsp:spPr>
        <a:xfrm>
          <a:off x="3181350" y="2362195"/>
          <a:ext cx="1679574" cy="1599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071" tIns="0" rIns="0" bIns="0" numCol="1" spcCol="1270" anchor="t" anchorCtr="0">
          <a:noAutofit/>
        </a:bodyPr>
        <a:lstStyle/>
        <a:p>
          <a:pPr lvl="0" algn="l" defTabSz="844550" rtl="0">
            <a:lnSpc>
              <a:spcPct val="90000"/>
            </a:lnSpc>
            <a:spcBef>
              <a:spcPct val="0"/>
            </a:spcBef>
            <a:spcAft>
              <a:spcPct val="35000"/>
            </a:spcAft>
          </a:pPr>
          <a:r>
            <a:rPr lang="en-US" sz="1900" b="1" kern="1200" dirty="0" smtClean="0">
              <a:solidFill>
                <a:srgbClr val="000090"/>
              </a:solidFill>
              <a:latin typeface="Chalkboard"/>
              <a:cs typeface="Chalkboard"/>
            </a:rPr>
            <a:t>Partnerships with community agencies</a:t>
          </a:r>
          <a:endParaRPr lang="en-US" sz="1900" b="1" kern="1200" dirty="0">
            <a:solidFill>
              <a:srgbClr val="000090"/>
            </a:solidFill>
            <a:latin typeface="Chalkboard"/>
            <a:cs typeface="Chalkboard"/>
          </a:endParaRPr>
        </a:p>
      </dsp:txBody>
      <dsp:txXfrm>
        <a:off x="3181350" y="2362195"/>
        <a:ext cx="1679574" cy="1599598"/>
      </dsp:txXfrm>
    </dsp:sp>
    <dsp:sp modelId="{FBD1244F-B61B-314D-B101-DE68195E8C03}">
      <dsp:nvSpPr>
        <dsp:cNvPr id="0" name=""/>
        <dsp:cNvSpPr/>
      </dsp:nvSpPr>
      <dsp:spPr>
        <a:xfrm>
          <a:off x="4941938" y="1098880"/>
          <a:ext cx="451713" cy="451713"/>
        </a:xfrm>
        <a:prstGeom prst="ellipse">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4E1A5004-75D2-BF4B-AE81-C3C9561735C9}">
      <dsp:nvSpPr>
        <dsp:cNvPr id="0" name=""/>
        <dsp:cNvSpPr/>
      </dsp:nvSpPr>
      <dsp:spPr>
        <a:xfrm>
          <a:off x="4708523" y="1858134"/>
          <a:ext cx="2586409" cy="1951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354" tIns="0" rIns="0" bIns="0" numCol="1" spcCol="1270" anchor="t" anchorCtr="0">
          <a:noAutofit/>
        </a:bodyPr>
        <a:lstStyle/>
        <a:p>
          <a:pPr lvl="0" algn="l" defTabSz="800100" rtl="0">
            <a:lnSpc>
              <a:spcPct val="90000"/>
            </a:lnSpc>
            <a:spcBef>
              <a:spcPct val="0"/>
            </a:spcBef>
            <a:spcAft>
              <a:spcPct val="35000"/>
            </a:spcAft>
          </a:pPr>
          <a:r>
            <a:rPr lang="en-US" sz="1800" b="1" kern="1200" dirty="0" smtClean="0">
              <a:solidFill>
                <a:srgbClr val="000090"/>
              </a:solidFill>
              <a:latin typeface="Chalkboard"/>
              <a:cs typeface="Chalkboard"/>
            </a:rPr>
            <a:t>CSL on </a:t>
          </a:r>
          <a:r>
            <a:rPr lang="en-US" sz="1800" b="1" kern="1200" dirty="0" err="1" smtClean="0">
              <a:solidFill>
                <a:srgbClr val="000090"/>
              </a:solidFill>
              <a:latin typeface="Chalkboard"/>
              <a:cs typeface="Chalkboard"/>
            </a:rPr>
            <a:t>Grossmont’s</a:t>
          </a:r>
          <a:r>
            <a:rPr lang="en-US" sz="1800" b="1" kern="1200" dirty="0" smtClean="0">
              <a:solidFill>
                <a:srgbClr val="000090"/>
              </a:solidFill>
              <a:latin typeface="Chalkboard"/>
              <a:cs typeface="Chalkboard"/>
            </a:rPr>
            <a:t> campus:  adaptive PE; Child Development Center; work with ASGC</a:t>
          </a:r>
          <a:endParaRPr lang="en-US" sz="1800" b="1" kern="1200" dirty="0">
            <a:solidFill>
              <a:srgbClr val="000090"/>
            </a:solidFill>
            <a:latin typeface="Chalkboard"/>
            <a:cs typeface="Chalkboard"/>
          </a:endParaRPr>
        </a:p>
      </dsp:txBody>
      <dsp:txXfrm>
        <a:off x="4708523" y="1858134"/>
        <a:ext cx="2586409" cy="195186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679A3A-BAF0-1149-B467-E47B3BC6917E}">
      <dsp:nvSpPr>
        <dsp:cNvPr id="0" name=""/>
        <dsp:cNvSpPr/>
      </dsp:nvSpPr>
      <dsp:spPr>
        <a:xfrm>
          <a:off x="546417" y="0"/>
          <a:ext cx="6949440" cy="4343400"/>
        </a:xfrm>
        <a:prstGeom prst="swooshArrow">
          <a:avLst>
            <a:gd name="adj1" fmla="val 25000"/>
            <a:gd name="adj2" fmla="val 25000"/>
          </a:avLst>
        </a:prstGeom>
        <a:solidFill>
          <a:schemeClr val="accent1">
            <a:tint val="40000"/>
            <a:hueOff val="0"/>
            <a:satOff val="0"/>
            <a:lumOff val="0"/>
            <a:alphaOff val="0"/>
          </a:schemeClr>
        </a:solidFill>
        <a:ln>
          <a:noFill/>
        </a:ln>
        <a:effectLst>
          <a:outerShdw blurRad="63500" dist="25400" dir="5400000" sx="101000" sy="101000" rotWithShape="0">
            <a:srgbClr val="000000">
              <a:alpha val="40000"/>
            </a:srgbClr>
          </a:outerShdw>
        </a:effectLst>
      </dsp:spPr>
      <dsp:style>
        <a:lnRef idx="0">
          <a:scrgbClr r="0" g="0" b="0"/>
        </a:lnRef>
        <a:fillRef idx="1">
          <a:scrgbClr r="0" g="0" b="0"/>
        </a:fillRef>
        <a:effectRef idx="2">
          <a:scrgbClr r="0" g="0" b="0"/>
        </a:effectRef>
        <a:fontRef idx="minor"/>
      </dsp:style>
    </dsp:sp>
    <dsp:sp modelId="{CEB8335F-4633-9744-9DD6-2FAB10FAD786}">
      <dsp:nvSpPr>
        <dsp:cNvPr id="0" name=""/>
        <dsp:cNvSpPr/>
      </dsp:nvSpPr>
      <dsp:spPr>
        <a:xfrm>
          <a:off x="1230937" y="3229752"/>
          <a:ext cx="159837" cy="159837"/>
        </a:xfrm>
        <a:prstGeom prst="ellipse">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8CB7B0C9-8D73-D84F-9DE3-F3DB1B17D49A}">
      <dsp:nvSpPr>
        <dsp:cNvPr id="0" name=""/>
        <dsp:cNvSpPr/>
      </dsp:nvSpPr>
      <dsp:spPr>
        <a:xfrm>
          <a:off x="1310855" y="3309670"/>
          <a:ext cx="1188354" cy="1033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694" tIns="0" rIns="0" bIns="0" numCol="1" spcCol="1270" anchor="t" anchorCtr="0">
          <a:noAutofit/>
        </a:bodyPr>
        <a:lstStyle/>
        <a:p>
          <a:pPr lvl="0" algn="l" defTabSz="800100" rtl="0">
            <a:lnSpc>
              <a:spcPct val="90000"/>
            </a:lnSpc>
            <a:spcBef>
              <a:spcPct val="0"/>
            </a:spcBef>
            <a:spcAft>
              <a:spcPct val="35000"/>
            </a:spcAft>
          </a:pPr>
          <a:r>
            <a:rPr lang="en-US" sz="1800" b="1" kern="1200" dirty="0" smtClean="0">
              <a:solidFill>
                <a:srgbClr val="000090"/>
              </a:solidFill>
              <a:latin typeface="Chalkboard"/>
              <a:cs typeface="Chalkboard"/>
            </a:rPr>
            <a:t>Basic Skills Task Force</a:t>
          </a:r>
          <a:endParaRPr lang="en-US" sz="1800" b="1" kern="1200" dirty="0">
            <a:solidFill>
              <a:srgbClr val="000090"/>
            </a:solidFill>
            <a:latin typeface="Chalkboard"/>
            <a:cs typeface="Chalkboard"/>
          </a:endParaRPr>
        </a:p>
      </dsp:txBody>
      <dsp:txXfrm>
        <a:off x="1310855" y="3309670"/>
        <a:ext cx="1188354" cy="1033729"/>
      </dsp:txXfrm>
    </dsp:sp>
    <dsp:sp modelId="{75076600-707D-9544-898B-8A20DBEB0F35}">
      <dsp:nvSpPr>
        <dsp:cNvPr id="0" name=""/>
        <dsp:cNvSpPr/>
      </dsp:nvSpPr>
      <dsp:spPr>
        <a:xfrm>
          <a:off x="2360221" y="2219477"/>
          <a:ext cx="277977" cy="277977"/>
        </a:xfrm>
        <a:prstGeom prst="ellipse">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26D707F8-1AA5-C649-B5FF-85CCDCFFB520}">
      <dsp:nvSpPr>
        <dsp:cNvPr id="0" name=""/>
        <dsp:cNvSpPr/>
      </dsp:nvSpPr>
      <dsp:spPr>
        <a:xfrm>
          <a:off x="2499210" y="2590802"/>
          <a:ext cx="1459382" cy="1520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295" tIns="0" rIns="0" bIns="0" numCol="1" spcCol="1270" anchor="t" anchorCtr="0">
          <a:noAutofit/>
        </a:bodyPr>
        <a:lstStyle/>
        <a:p>
          <a:pPr lvl="0" algn="l" defTabSz="800100" rtl="0">
            <a:lnSpc>
              <a:spcPct val="90000"/>
            </a:lnSpc>
            <a:spcBef>
              <a:spcPct val="0"/>
            </a:spcBef>
            <a:spcAft>
              <a:spcPct val="35000"/>
            </a:spcAft>
          </a:pPr>
          <a:r>
            <a:rPr lang="en-US" sz="1800" b="1" kern="1200" dirty="0" smtClean="0">
              <a:solidFill>
                <a:srgbClr val="000090"/>
              </a:solidFill>
              <a:latin typeface="Chalkboard"/>
              <a:cs typeface="Chalkboard"/>
            </a:rPr>
            <a:t>Basic Skills Action Plan</a:t>
          </a:r>
          <a:endParaRPr lang="en-US" sz="1800" b="1" kern="1200" dirty="0">
            <a:solidFill>
              <a:srgbClr val="000090"/>
            </a:solidFill>
            <a:latin typeface="Chalkboard"/>
            <a:cs typeface="Chalkboard"/>
          </a:endParaRPr>
        </a:p>
      </dsp:txBody>
      <dsp:txXfrm>
        <a:off x="2499210" y="2590802"/>
        <a:ext cx="1459382" cy="1520260"/>
      </dsp:txXfrm>
    </dsp:sp>
    <dsp:sp modelId="{B3A054FE-2F69-1C47-8813-5556DAFD2B41}">
      <dsp:nvSpPr>
        <dsp:cNvPr id="0" name=""/>
        <dsp:cNvSpPr/>
      </dsp:nvSpPr>
      <dsp:spPr>
        <a:xfrm>
          <a:off x="3802230" y="1475018"/>
          <a:ext cx="368320" cy="368320"/>
        </a:xfrm>
        <a:prstGeom prst="ellipse">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8D659DA3-7986-C945-A9B0-D4115B2A2CB3}">
      <dsp:nvSpPr>
        <dsp:cNvPr id="0" name=""/>
        <dsp:cNvSpPr/>
      </dsp:nvSpPr>
      <dsp:spPr>
        <a:xfrm>
          <a:off x="3885437" y="1904999"/>
          <a:ext cx="1661287" cy="219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165" tIns="0" rIns="0" bIns="0" numCol="1" spcCol="1270" anchor="t" anchorCtr="0">
          <a:noAutofit/>
        </a:bodyPr>
        <a:lstStyle/>
        <a:p>
          <a:pPr lvl="0" algn="l" defTabSz="889000" rtl="0">
            <a:lnSpc>
              <a:spcPct val="90000"/>
            </a:lnSpc>
            <a:spcBef>
              <a:spcPct val="0"/>
            </a:spcBef>
            <a:spcAft>
              <a:spcPct val="35000"/>
            </a:spcAft>
          </a:pPr>
          <a:r>
            <a:rPr lang="en-US" sz="2000" b="1" kern="1200" dirty="0" smtClean="0">
              <a:solidFill>
                <a:srgbClr val="000090"/>
              </a:solidFill>
              <a:latin typeface="Chalkboard"/>
              <a:cs typeface="Chalkboard"/>
            </a:rPr>
            <a:t>Student </a:t>
          </a:r>
          <a:r>
            <a:rPr lang="en-US" sz="1800" b="1" kern="1200" dirty="0" smtClean="0">
              <a:solidFill>
                <a:srgbClr val="000090"/>
              </a:solidFill>
              <a:latin typeface="Chalkboard"/>
              <a:cs typeface="Chalkboard"/>
            </a:rPr>
            <a:t>Success Committee: CSL Proposal</a:t>
          </a:r>
          <a:endParaRPr lang="en-US" sz="1800" b="1" kern="1200" dirty="0">
            <a:solidFill>
              <a:srgbClr val="000090"/>
            </a:solidFill>
            <a:latin typeface="Chalkboard"/>
            <a:cs typeface="Chalkboard"/>
          </a:endParaRPr>
        </a:p>
      </dsp:txBody>
      <dsp:txXfrm>
        <a:off x="3885437" y="1904999"/>
        <a:ext cx="1661287" cy="2192579"/>
      </dsp:txXfrm>
    </dsp:sp>
    <dsp:sp modelId="{5145D9EF-A1E3-6F4F-BF06-7042BED52309}">
      <dsp:nvSpPr>
        <dsp:cNvPr id="0" name=""/>
        <dsp:cNvSpPr/>
      </dsp:nvSpPr>
      <dsp:spPr>
        <a:xfrm>
          <a:off x="5372803" y="982477"/>
          <a:ext cx="493410" cy="493410"/>
        </a:xfrm>
        <a:prstGeom prst="ellipse">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5CFFFB77-C9C3-F847-8C25-B3E718B20896}">
      <dsp:nvSpPr>
        <dsp:cNvPr id="0" name=""/>
        <dsp:cNvSpPr/>
      </dsp:nvSpPr>
      <dsp:spPr>
        <a:xfrm>
          <a:off x="5619508" y="1600194"/>
          <a:ext cx="1459382" cy="2372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448" tIns="0" rIns="0" bIns="0" numCol="1" spcCol="1270" anchor="t" anchorCtr="0">
          <a:noAutofit/>
        </a:bodyPr>
        <a:lstStyle/>
        <a:p>
          <a:pPr lvl="0" algn="l" defTabSz="800100" rtl="0">
            <a:lnSpc>
              <a:spcPct val="90000"/>
            </a:lnSpc>
            <a:spcBef>
              <a:spcPct val="0"/>
            </a:spcBef>
            <a:spcAft>
              <a:spcPct val="35000"/>
            </a:spcAft>
          </a:pPr>
          <a:r>
            <a:rPr lang="en-US" sz="1800" b="1" kern="1200" dirty="0" smtClean="0">
              <a:solidFill>
                <a:srgbClr val="000090"/>
              </a:solidFill>
              <a:latin typeface="Chalkboard"/>
              <a:cs typeface="Chalkboard"/>
            </a:rPr>
            <a:t>Pilot with class testing</a:t>
          </a:r>
          <a:endParaRPr lang="en-US" sz="1800" b="1" kern="1200" dirty="0">
            <a:solidFill>
              <a:srgbClr val="000090"/>
            </a:solidFill>
            <a:latin typeface="Chalkboard"/>
            <a:cs typeface="Chalkboard"/>
          </a:endParaRPr>
        </a:p>
      </dsp:txBody>
      <dsp:txXfrm>
        <a:off x="5619508" y="1600194"/>
        <a:ext cx="1459382" cy="2372193"/>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76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1FA1CCF2-E66A-4777-9163-5E728DD1B65B}" type="datetime1">
              <a:rPr lang="en-US"/>
              <a:pPr/>
              <a:t>4/20/2010</a:t>
            </a:fld>
            <a:endParaRPr lang="en-US"/>
          </a:p>
        </p:txBody>
      </p:sp>
      <p:sp>
        <p:nvSpPr>
          <p:cNvPr id="1331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76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7433A7C-0479-4CFC-8DE0-DAD2E96AFB8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Calibri"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Calibri"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Calibri"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Calibri"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smtClean="0">
              <a:latin typeface="Calibri" pitchFamily="89" charset="0"/>
              <a:ea typeface="ＭＳ Ｐゴシック" pitchFamily="89"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smtClean="0">
              <a:latin typeface="Calibri" pitchFamily="89" charset="0"/>
              <a:ea typeface="ＭＳ Ｐゴシック" pitchFamily="89"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n-US" smtClean="0">
              <a:latin typeface="Calibri" pitchFamily="89" charset="0"/>
              <a:ea typeface="ＭＳ Ｐゴシック" pitchFamily="89"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n-US" smtClean="0">
              <a:latin typeface="Calibri" pitchFamily="89" charset="0"/>
              <a:ea typeface="ＭＳ Ｐゴシック" pitchFamily="89"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smtClean="0">
              <a:latin typeface="Calibri" pitchFamily="89" charset="0"/>
              <a:ea typeface="ＭＳ Ｐゴシック" pitchFamily="89"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defTabSz="914400"/>
            <a:fld id="{6C7E99E6-35BC-4B75-95E9-E39F5244D688}" type="slidenum">
              <a:rPr lang="en-US" sz="1200">
                <a:latin typeface="Times New Roman" pitchFamily="89" charset="0"/>
              </a:rPr>
              <a:pPr algn="r" defTabSz="914400"/>
              <a:t>15</a:t>
            </a:fld>
            <a:endParaRPr lang="en-US" sz="1200">
              <a:latin typeface="Times New Roman" pitchFamily="89" charset="0"/>
            </a:endParaRPr>
          </a:p>
        </p:txBody>
      </p:sp>
      <p:sp>
        <p:nvSpPr>
          <p:cNvPr id="43011" name="Rectangle 2"/>
          <p:cNvSpPr>
            <a:spLocks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Calibri" pitchFamily="89" charset="0"/>
              <a:ea typeface="ＭＳ Ｐゴシック" pitchFamily="89"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defTabSz="914400"/>
            <a:fld id="{7B385311-A0CC-4B8F-BCBF-BB357C9EAF9D}" type="slidenum">
              <a:rPr lang="en-US" sz="1200">
                <a:latin typeface="Times New Roman" pitchFamily="89" charset="0"/>
              </a:rPr>
              <a:pPr algn="r" defTabSz="914400"/>
              <a:t>17</a:t>
            </a:fld>
            <a:endParaRPr lang="en-US" sz="1200">
              <a:latin typeface="Times New Roman" pitchFamily="89" charset="0"/>
            </a:endParaRPr>
          </a:p>
        </p:txBody>
      </p:sp>
      <p:sp>
        <p:nvSpPr>
          <p:cNvPr id="46083" name="Rectangle 2"/>
          <p:cNvSpPr>
            <a:spLocks noChangeArrowheads="1" noTextEdit="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Calibri" pitchFamily="89" charset="0"/>
              <a:ea typeface="ＭＳ Ｐゴシック" pitchFamily="89"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defTabSz="914400"/>
            <a:fld id="{D05507CB-60DE-443B-9329-E14A623721DA}" type="slidenum">
              <a:rPr lang="en-US" sz="1200">
                <a:latin typeface="Times New Roman" pitchFamily="89" charset="0"/>
              </a:rPr>
              <a:pPr algn="r" defTabSz="914400"/>
              <a:t>18</a:t>
            </a:fld>
            <a:endParaRPr lang="en-US" sz="1200">
              <a:latin typeface="Times New Roman" pitchFamily="89" charset="0"/>
            </a:endParaRPr>
          </a:p>
        </p:txBody>
      </p:sp>
      <p:sp>
        <p:nvSpPr>
          <p:cNvPr id="48131" name="Rectangle 2"/>
          <p:cNvSpPr>
            <a:spLocks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Calibri" pitchFamily="89" charset="0"/>
              <a:ea typeface="ＭＳ Ｐゴシック" pitchFamily="89"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defTabSz="914400"/>
            <a:fld id="{D6382118-720A-4BA5-BA62-647B6B49A897}" type="slidenum">
              <a:rPr lang="en-US" sz="1200">
                <a:latin typeface="Times New Roman" pitchFamily="89" charset="0"/>
              </a:rPr>
              <a:pPr algn="r" defTabSz="914400"/>
              <a:t>20</a:t>
            </a:fld>
            <a:endParaRPr lang="en-US" sz="1200">
              <a:latin typeface="Times New Roman" pitchFamily="89" charset="0"/>
            </a:endParaRPr>
          </a:p>
        </p:txBody>
      </p:sp>
      <p:sp>
        <p:nvSpPr>
          <p:cNvPr id="51203" name="Rectangle 1026"/>
          <p:cNvSpPr>
            <a:spLocks noChangeArrowheads="1" noTextEdit="1"/>
          </p:cNvSpPr>
          <p:nvPr>
            <p:ph type="sldImg"/>
          </p:nvPr>
        </p:nvSpPr>
        <p:spPr>
          <a:solidFill>
            <a:srgbClr val="FFFFFF"/>
          </a:solidFill>
          <a:ln/>
        </p:spPr>
      </p:sp>
      <p:sp>
        <p:nvSpPr>
          <p:cNvPr id="51204"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Calibri" pitchFamily="89" charset="0"/>
              <a:ea typeface="ＭＳ Ｐゴシック" pitchFamily="89"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26"/>
          <p:cNvSpPr>
            <a:spLocks noChangeArrowheads="1" noTextEdit="1"/>
          </p:cNvSpPr>
          <p:nvPr>
            <p:ph type="sldImg"/>
          </p:nvPr>
        </p:nvSpPr>
        <p:spPr>
          <a:ln/>
        </p:spPr>
      </p:sp>
      <p:sp>
        <p:nvSpPr>
          <p:cNvPr id="53251" name="Rectangle 1027"/>
          <p:cNvSpPr>
            <a:spLocks noGrp="1" noChangeArrowheads="1"/>
          </p:cNvSpPr>
          <p:nvPr>
            <p:ph type="body" idx="1"/>
          </p:nvPr>
        </p:nvSpPr>
        <p:spPr>
          <a:noFill/>
          <a:ln/>
        </p:spPr>
        <p:txBody>
          <a:bodyPr/>
          <a:lstStyle/>
          <a:p>
            <a:pPr eaLnBrk="1" hangingPunct="1"/>
            <a:endParaRPr lang="en-US" smtClean="0">
              <a:latin typeface="Calibri" pitchFamily="89" charset="0"/>
              <a:ea typeface="ＭＳ Ｐゴシック" pitchFamily="89"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defTabSz="914400"/>
            <a:fld id="{95611867-A489-46E3-89F9-95DEEFC9DEF5}" type="slidenum">
              <a:rPr lang="en-US" sz="1200">
                <a:latin typeface="Times New Roman" pitchFamily="89" charset="0"/>
              </a:rPr>
              <a:pPr algn="r" defTabSz="914400"/>
              <a:t>22</a:t>
            </a:fld>
            <a:endParaRPr lang="en-US" sz="1200">
              <a:latin typeface="Times New Roman" pitchFamily="89" charset="0"/>
            </a:endParaRPr>
          </a:p>
        </p:txBody>
      </p:sp>
      <p:sp>
        <p:nvSpPr>
          <p:cNvPr id="55299" name="Rectangle 2"/>
          <p:cNvSpPr>
            <a:spLocks noChangeArrowheads="1" noTextEdit="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Calibri" pitchFamily="89" charset="0"/>
              <a:ea typeface="ＭＳ Ｐゴシック" pitchFamily="89"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smtClean="0">
              <a:latin typeface="Calibri" pitchFamily="89" charset="0"/>
              <a:ea typeface="ＭＳ Ｐゴシック" pitchFamily="89"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solidFill>
            <a:srgbClr val="FFFFFF"/>
          </a:solidFill>
          <a:ln/>
        </p:spPr>
      </p:sp>
      <p:sp>
        <p:nvSpPr>
          <p:cNvPr id="57347" name="Notes Placeholder 2"/>
          <p:cNvSpPr>
            <a:spLocks noGrp="1"/>
          </p:cNvSpPr>
          <p:nvPr>
            <p:ph type="body" idx="1"/>
          </p:nvPr>
        </p:nvSpPr>
        <p:spPr>
          <a:xfrm>
            <a:off x="685800" y="4343400"/>
            <a:ext cx="5486400" cy="4114800"/>
          </a:xfrm>
          <a:solidFill>
            <a:srgbClr val="FFFFFF"/>
          </a:solidFill>
          <a:ln>
            <a:solidFill>
              <a:srgbClr val="000000"/>
            </a:solidFill>
          </a:ln>
        </p:spPr>
        <p:txBody>
          <a:bodyPr/>
          <a:lstStyle/>
          <a:p>
            <a:pPr defTabSz="457200" eaLnBrk="1" hangingPunct="1">
              <a:spcBef>
                <a:spcPct val="0"/>
              </a:spcBef>
            </a:pPr>
            <a:endParaRPr lang="en-US" smtClean="0">
              <a:latin typeface="Calibri" pitchFamily="89" charset="0"/>
              <a:ea typeface="ＭＳ Ｐゴシック" pitchFamily="89" charset="-128"/>
            </a:endParaRPr>
          </a:p>
        </p:txBody>
      </p:sp>
      <p:sp>
        <p:nvSpPr>
          <p:cNvPr id="5734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B95DAC8-D0CE-4FA7-A79B-D358F556883C}" type="slidenum">
              <a:rPr lang="en-US" sz="1200">
                <a:latin typeface="Calibri" pitchFamily="89" charset="0"/>
              </a:rPr>
              <a:pPr algn="r"/>
              <a:t>23</a:t>
            </a:fld>
            <a:endParaRPr lang="en-US" sz="1200">
              <a:latin typeface="Calibri" pitchFamily="89"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solidFill>
            <a:srgbClr val="FFFFFF"/>
          </a:solidFill>
          <a:ln/>
        </p:spPr>
      </p:sp>
      <p:sp>
        <p:nvSpPr>
          <p:cNvPr id="59395" name="Notes Placeholder 2"/>
          <p:cNvSpPr>
            <a:spLocks noGrp="1"/>
          </p:cNvSpPr>
          <p:nvPr>
            <p:ph type="body" idx="1"/>
          </p:nvPr>
        </p:nvSpPr>
        <p:spPr>
          <a:xfrm>
            <a:off x="685800" y="4343400"/>
            <a:ext cx="5486400" cy="4114800"/>
          </a:xfrm>
          <a:solidFill>
            <a:srgbClr val="FFFFFF"/>
          </a:solidFill>
          <a:ln>
            <a:solidFill>
              <a:srgbClr val="000000"/>
            </a:solidFill>
          </a:ln>
        </p:spPr>
        <p:txBody>
          <a:bodyPr/>
          <a:lstStyle/>
          <a:p>
            <a:pPr defTabSz="457200" eaLnBrk="1" hangingPunct="1">
              <a:spcBef>
                <a:spcPct val="0"/>
              </a:spcBef>
            </a:pPr>
            <a:endParaRPr lang="en-US" smtClean="0">
              <a:latin typeface="Calibri" pitchFamily="89" charset="0"/>
              <a:ea typeface="ＭＳ Ｐゴシック" pitchFamily="89" charset="-128"/>
            </a:endParaRPr>
          </a:p>
        </p:txBody>
      </p:sp>
      <p:sp>
        <p:nvSpPr>
          <p:cNvPr id="593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5AF9B31-D096-469F-B4AD-2919AD232E1F}" type="slidenum">
              <a:rPr lang="en-US" sz="1200">
                <a:latin typeface="Calibri" pitchFamily="89" charset="0"/>
              </a:rPr>
              <a:pPr algn="r"/>
              <a:t>24</a:t>
            </a:fld>
            <a:endParaRPr lang="en-US" sz="1200">
              <a:latin typeface="Calibri" pitchFamily="89"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en-US" smtClean="0">
              <a:latin typeface="Calibri" pitchFamily="89" charset="0"/>
              <a:ea typeface="ＭＳ Ｐゴシック" pitchFamily="89"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smtClean="0">
              <a:latin typeface="Calibri" pitchFamily="89" charset="0"/>
              <a:ea typeface="ＭＳ Ｐゴシック" pitchFamily="89"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smtClean="0">
              <a:latin typeface="Calibri" pitchFamily="89" charset="0"/>
              <a:ea typeface="ＭＳ Ｐゴシック" pitchFamily="89"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en-US" smtClean="0">
              <a:latin typeface="Calibri" pitchFamily="89" charset="0"/>
              <a:ea typeface="ＭＳ Ｐゴシック" pitchFamily="89"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smtClean="0">
              <a:latin typeface="Calibri" pitchFamily="89" charset="0"/>
              <a:ea typeface="ＭＳ Ｐゴシック" pitchFamily="89"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smtClean="0">
              <a:latin typeface="Calibri" pitchFamily="89" charset="0"/>
              <a:ea typeface="ＭＳ Ｐゴシック" pitchFamily="89"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smtClean="0">
              <a:latin typeface="Calibri" pitchFamily="89" charset="0"/>
              <a:ea typeface="ＭＳ Ｐゴシック" pitchFamily="89"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n-US" smtClean="0">
              <a:latin typeface="Calibri" pitchFamily="89" charset="0"/>
              <a:ea typeface="ＭＳ Ｐゴシック" pitchFamily="89"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fld id="{3BB2860A-2C5C-4E95-8A90-72BEAD9D0ACF}" type="datetime1">
              <a:rPr lang="en-US"/>
              <a:pPr/>
              <a:t>4/20/2010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6726924-322E-42B0-8FD3-5C20FBBE1D4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fld id="{7EE882D4-F620-415E-97D9-E96AA1498C98}" type="datetime1">
              <a:rPr lang="en-US"/>
              <a:pPr/>
              <a:t>4/20/2010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4E5B48B-1364-41CC-943B-0C84C8BCDE1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fld id="{8FC0A9AE-9D6A-41AD-B9F1-7288C610D7BF}" type="datetime1">
              <a:rPr lang="en-US"/>
              <a:pPr/>
              <a:t>4/20/2010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D89EF2-863F-4E74-947F-F46950DCADC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5" name="Date Placeholder 3"/>
          <p:cNvSpPr>
            <a:spLocks noGrp="1"/>
          </p:cNvSpPr>
          <p:nvPr>
            <p:ph type="dt" sz="half" idx="14"/>
          </p:nvPr>
        </p:nvSpPr>
        <p:spPr/>
        <p:txBody>
          <a:bodyPr/>
          <a:lstStyle>
            <a:lvl1pPr>
              <a:defRPr/>
            </a:lvl1pPr>
          </a:lstStyle>
          <a:p>
            <a:fld id="{CDFD59E0-6798-4568-B800-AE7271958CFC}" type="datetime1">
              <a:rPr lang="en-US"/>
              <a:pPr/>
              <a:t>4/20/2010</a:t>
            </a:fld>
            <a:endParaRPr lang="en-US"/>
          </a:p>
        </p:txBody>
      </p:sp>
      <p:sp>
        <p:nvSpPr>
          <p:cNvPr id="6" name="Footer Placeholder 4"/>
          <p:cNvSpPr>
            <a:spLocks noGrp="1"/>
          </p:cNvSpPr>
          <p:nvPr>
            <p:ph type="ftr" sz="quarter" idx="15"/>
          </p:nvPr>
        </p:nvSpPr>
        <p:spPr/>
        <p:txBody>
          <a:bodyPr/>
          <a:lstStyle>
            <a:lvl1pPr>
              <a:defRPr/>
            </a:lvl1pPr>
          </a:lstStyle>
          <a:p>
            <a:endParaRPr lang="en-US"/>
          </a:p>
        </p:txBody>
      </p:sp>
      <p:sp>
        <p:nvSpPr>
          <p:cNvPr id="7" name="Slide Number Placeholder 5"/>
          <p:cNvSpPr>
            <a:spLocks noGrp="1"/>
          </p:cNvSpPr>
          <p:nvPr>
            <p:ph type="sldNum" sz="quarter" idx="16"/>
          </p:nvPr>
        </p:nvSpPr>
        <p:spPr/>
        <p:txBody>
          <a:bodyPr/>
          <a:lstStyle>
            <a:lvl1pPr>
              <a:defRPr/>
            </a:lvl1pPr>
          </a:lstStyle>
          <a:p>
            <a:fld id="{7ABAABBF-A49C-4E7F-8B60-955EABF69A5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7EDE9F4-6066-4F35-89EB-396BFED1F4AF}" type="datetime1">
              <a:rPr lang="en-US"/>
              <a:pPr/>
              <a:t>4/20/2010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C7227A6-9416-424B-B311-B2D2A7DB08B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14EF9C57-0029-4418-8B77-CCCD5FFFB2EB}" type="datetime1">
              <a:rPr lang="en-US"/>
              <a:pPr/>
              <a:t>4/20/2010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1E82845-FC69-4C57-88AE-CD1BBBBD090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fld id="{6740163F-86CB-46FC-A3CD-18EEB0952D6C}" type="datetime1">
              <a:rPr lang="en-US"/>
              <a:pPr/>
              <a:t>4/20/2010</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C56566F9-A96D-41CB-920F-1FC73FE6E09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fld id="{8FC4CB67-12F7-405D-8100-0A2F2D0A355B}" type="datetime1">
              <a:rPr lang="en-US"/>
              <a:pPr/>
              <a:t>4/20/2010</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F335570F-DBC8-4DE4-B1D0-050F4F48DF5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AC5C728-E621-486A-82CC-BB896CA5EFCD}" type="datetime1">
              <a:rPr lang="en-US"/>
              <a:pPr/>
              <a:t>4/20/2010</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82039D97-A933-48B8-B98C-E03809F8D8E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C15D4DB-B399-491A-B90A-AFA5D3DAB1CC}" type="datetime1">
              <a:rPr lang="en-US"/>
              <a:pPr/>
              <a:t>4/20/2010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BB54283-FF42-425F-BE03-0556D1EE4AC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5" name="Date Placeholder 3"/>
          <p:cNvSpPr>
            <a:spLocks noGrp="1"/>
          </p:cNvSpPr>
          <p:nvPr>
            <p:ph type="dt" sz="half" idx="10"/>
          </p:nvPr>
        </p:nvSpPr>
        <p:spPr/>
        <p:txBody>
          <a:bodyPr/>
          <a:lstStyle>
            <a:lvl1pPr>
              <a:defRPr/>
            </a:lvl1pPr>
          </a:lstStyle>
          <a:p>
            <a:fld id="{43C5EE4F-7CFB-4214-BFFC-E0B07BC12B1F}" type="datetime1">
              <a:rPr lang="en-US"/>
              <a:pPr/>
              <a:t>4/20/2010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D0284BF-B43A-46E0-88BA-C37F172BE3E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9275" y="107950"/>
            <a:ext cx="8042275" cy="13366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49275" y="1600200"/>
            <a:ext cx="8042275"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629275" y="62753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latin typeface="News Gothic MT" pitchFamily="89" charset="0"/>
              </a:defRPr>
            </a:lvl1pPr>
          </a:lstStyle>
          <a:p>
            <a:fld id="{4140EC34-76E6-484E-ABB8-BB35E5355683}" type="datetime1">
              <a:rPr lang="en-US"/>
              <a:pPr/>
              <a:t>4/20/2010</a:t>
            </a:fld>
            <a:endParaRPr lang="en-US"/>
          </a:p>
        </p:txBody>
      </p:sp>
      <p:sp>
        <p:nvSpPr>
          <p:cNvPr id="5" name="Footer Placeholder 4"/>
          <p:cNvSpPr>
            <a:spLocks noGrp="1"/>
          </p:cNvSpPr>
          <p:nvPr>
            <p:ph type="ftr" sz="quarter" idx="3"/>
          </p:nvPr>
        </p:nvSpPr>
        <p:spPr>
          <a:xfrm>
            <a:off x="265113" y="6275388"/>
            <a:ext cx="4840287"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1"/>
                </a:solidFill>
                <a:latin typeface="News Gothic MT" pitchFamily="89" charset="0"/>
              </a:defRPr>
            </a:lvl1pPr>
          </a:lstStyle>
          <a:p>
            <a:endParaRPr lang="en-US"/>
          </a:p>
        </p:txBody>
      </p:sp>
      <p:sp>
        <p:nvSpPr>
          <p:cNvPr id="6" name="Slide Number Placeholder 5"/>
          <p:cNvSpPr>
            <a:spLocks noGrp="1"/>
          </p:cNvSpPr>
          <p:nvPr>
            <p:ph type="sldNum" sz="quarter" idx="4"/>
          </p:nvPr>
        </p:nvSpPr>
        <p:spPr>
          <a:xfrm>
            <a:off x="7897813" y="6275388"/>
            <a:ext cx="990600" cy="365125"/>
          </a:xfrm>
          <a:prstGeom prst="rect">
            <a:avLst/>
          </a:prstGeom>
        </p:spPr>
        <p:txBody>
          <a:bodyPr vert="horz" wrap="square" lIns="91440" tIns="45720" rIns="91440" bIns="45720" numCol="1" anchor="ctr" anchorCtr="0" compatLnSpc="1">
            <a:prstTxWarp prst="textNoShape">
              <a:avLst/>
            </a:prstTxWarp>
          </a:bodyPr>
          <a:lstStyle>
            <a:lvl1pPr algn="r">
              <a:defRPr sz="3600">
                <a:solidFill>
                  <a:schemeClr val="bg1"/>
                </a:solidFill>
                <a:latin typeface="News Gothic MT" pitchFamily="89" charset="0"/>
              </a:defRPr>
            </a:lvl1pPr>
          </a:lstStyle>
          <a:p>
            <a:fld id="{F1E6B86B-CD4D-43C4-A7D4-E33E6C8C30F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Lst>
  <p:txStyles>
    <p:titleStyle>
      <a:lvl1pPr algn="ctr" rtl="0" eaLnBrk="0" fontAlgn="base" hangingPunct="0">
        <a:spcBef>
          <a:spcPct val="0"/>
        </a:spcBef>
        <a:spcAft>
          <a:spcPct val="0"/>
        </a:spcAft>
        <a:defRPr sz="4600" kern="1200">
          <a:solidFill>
            <a:schemeClr val="accent1"/>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600">
          <a:solidFill>
            <a:schemeClr val="accent1"/>
          </a:solidFill>
          <a:latin typeface="News Gothic MT"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600">
          <a:solidFill>
            <a:schemeClr val="accent1"/>
          </a:solidFill>
          <a:latin typeface="News Gothic MT"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600">
          <a:solidFill>
            <a:schemeClr val="accent1"/>
          </a:solidFill>
          <a:latin typeface="News Gothic MT"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600">
          <a:solidFill>
            <a:schemeClr val="accent1"/>
          </a:solidFill>
          <a:latin typeface="News Gothic MT" pitchFamily="-112" charset="0"/>
          <a:ea typeface="ＭＳ Ｐゴシック" pitchFamily="-112" charset="-128"/>
          <a:cs typeface="ＭＳ Ｐゴシック" pitchFamily="-112" charset="-128"/>
        </a:defRPr>
      </a:lvl5pPr>
      <a:lvl6pPr marL="457200" algn="ctr" rtl="0" fontAlgn="base">
        <a:spcBef>
          <a:spcPct val="0"/>
        </a:spcBef>
        <a:spcAft>
          <a:spcPct val="0"/>
        </a:spcAft>
        <a:defRPr sz="4600">
          <a:solidFill>
            <a:schemeClr val="accent1"/>
          </a:solidFill>
          <a:latin typeface="News Gothic MT" pitchFamily="-112" charset="0"/>
        </a:defRPr>
      </a:lvl6pPr>
      <a:lvl7pPr marL="914400" algn="ctr" rtl="0" fontAlgn="base">
        <a:spcBef>
          <a:spcPct val="0"/>
        </a:spcBef>
        <a:spcAft>
          <a:spcPct val="0"/>
        </a:spcAft>
        <a:defRPr sz="4600">
          <a:solidFill>
            <a:schemeClr val="accent1"/>
          </a:solidFill>
          <a:latin typeface="News Gothic MT" pitchFamily="-112" charset="0"/>
        </a:defRPr>
      </a:lvl7pPr>
      <a:lvl8pPr marL="1371600" algn="ctr" rtl="0" fontAlgn="base">
        <a:spcBef>
          <a:spcPct val="0"/>
        </a:spcBef>
        <a:spcAft>
          <a:spcPct val="0"/>
        </a:spcAft>
        <a:defRPr sz="4600">
          <a:solidFill>
            <a:schemeClr val="accent1"/>
          </a:solidFill>
          <a:latin typeface="News Gothic MT" pitchFamily="-112" charset="0"/>
        </a:defRPr>
      </a:lvl8pPr>
      <a:lvl9pPr marL="1828800" algn="ctr" rtl="0" fontAlgn="base">
        <a:spcBef>
          <a:spcPct val="0"/>
        </a:spcBef>
        <a:spcAft>
          <a:spcPct val="0"/>
        </a:spcAft>
        <a:defRPr sz="4600">
          <a:solidFill>
            <a:schemeClr val="accent1"/>
          </a:solidFill>
          <a:latin typeface="News Gothic MT" pitchFamily="-112" charset="0"/>
        </a:defRPr>
      </a:lvl9pPr>
    </p:titleStyle>
    <p:bodyStyle>
      <a:lvl1pPr marL="349250" indent="-349250" algn="l" rtl="0" eaLnBrk="0" fontAlgn="base" hangingPunct="0">
        <a:spcBef>
          <a:spcPts val="2000"/>
        </a:spcBef>
        <a:spcAft>
          <a:spcPct val="0"/>
        </a:spcAft>
        <a:buClr>
          <a:srgbClr val="6FB7D7"/>
        </a:buClr>
        <a:buSzPct val="110000"/>
        <a:buFont typeface="Wingdings 2" pitchFamily="89" charset="2"/>
        <a:buChar char=""/>
        <a:defRPr sz="2400" kern="1200">
          <a:solidFill>
            <a:srgbClr val="595959"/>
          </a:solidFill>
          <a:latin typeface="+mn-lt"/>
          <a:ea typeface="ＭＳ Ｐゴシック" pitchFamily="-112" charset="-128"/>
          <a:cs typeface="ＭＳ Ｐゴシック" pitchFamily="-112" charset="-128"/>
        </a:defRPr>
      </a:lvl1pPr>
      <a:lvl2pPr marL="685800" indent="-336550" algn="l" rtl="0" eaLnBrk="0" fontAlgn="base" hangingPunct="0">
        <a:spcBef>
          <a:spcPts val="600"/>
        </a:spcBef>
        <a:spcAft>
          <a:spcPct val="0"/>
        </a:spcAft>
        <a:buClr>
          <a:srgbClr val="215D77"/>
        </a:buClr>
        <a:buSzPct val="110000"/>
        <a:buFont typeface="Wingdings 2" pitchFamily="89" charset="2"/>
        <a:buChar char=""/>
        <a:defRPr sz="2200" kern="1200">
          <a:solidFill>
            <a:srgbClr val="595959"/>
          </a:solidFill>
          <a:latin typeface="+mn-lt"/>
          <a:ea typeface="ＭＳ Ｐゴシック" pitchFamily="-112" charset="-128"/>
          <a:cs typeface="+mn-cs"/>
        </a:defRPr>
      </a:lvl2pPr>
      <a:lvl3pPr marL="968375" indent="-282575" algn="l" rtl="0" eaLnBrk="0" fontAlgn="base" hangingPunct="0">
        <a:spcBef>
          <a:spcPts val="600"/>
        </a:spcBef>
        <a:spcAft>
          <a:spcPct val="0"/>
        </a:spcAft>
        <a:buClr>
          <a:srgbClr val="6FB7D7"/>
        </a:buClr>
        <a:buSzPct val="110000"/>
        <a:buFont typeface="Wingdings 2" pitchFamily="89" charset="2"/>
        <a:buChar char=""/>
        <a:defRPr sz="2000" kern="1200">
          <a:solidFill>
            <a:srgbClr val="595959"/>
          </a:solidFill>
          <a:latin typeface="+mn-lt"/>
          <a:ea typeface="ＭＳ Ｐゴシック" pitchFamily="-112" charset="-128"/>
          <a:cs typeface="+mn-cs"/>
        </a:defRPr>
      </a:lvl3pPr>
      <a:lvl4pPr marL="1263650" indent="-295275" algn="l" rtl="0" eaLnBrk="0" fontAlgn="base" hangingPunct="0">
        <a:spcBef>
          <a:spcPts val="600"/>
        </a:spcBef>
        <a:spcAft>
          <a:spcPct val="0"/>
        </a:spcAft>
        <a:buClr>
          <a:srgbClr val="215D77"/>
        </a:buClr>
        <a:buSzPct val="110000"/>
        <a:buFont typeface="Wingdings 2" pitchFamily="89" charset="2"/>
        <a:buChar char=""/>
        <a:defRPr kern="1200">
          <a:solidFill>
            <a:srgbClr val="595959"/>
          </a:solidFill>
          <a:latin typeface="+mn-lt"/>
          <a:ea typeface="ＭＳ Ｐゴシック" pitchFamily="-112" charset="-128"/>
          <a:cs typeface="+mn-cs"/>
        </a:defRPr>
      </a:lvl4pPr>
      <a:lvl5pPr marL="1546225" indent="-282575" algn="l" rtl="0" eaLnBrk="0" fontAlgn="base" hangingPunct="0">
        <a:spcBef>
          <a:spcPts val="600"/>
        </a:spcBef>
        <a:spcAft>
          <a:spcPct val="0"/>
        </a:spcAft>
        <a:buClr>
          <a:srgbClr val="6FB7D7"/>
        </a:buClr>
        <a:buSzPct val="110000"/>
        <a:buFont typeface="Wingdings 2" pitchFamily="89" charset="2"/>
        <a:buChar char=""/>
        <a:defRPr kern="1200">
          <a:solidFill>
            <a:srgbClr val="595959"/>
          </a:solidFill>
          <a:latin typeface="+mn-lt"/>
          <a:ea typeface="ＭＳ Ｐゴシック" pitchFamily="-11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Microsoft_Office_Excel_Chart1.xls"/></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Microsoft_Office_Excel_Chart2.xls"/></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Microsoft_Office_Excel_Chart3.xls"/></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363538" y="3352800"/>
            <a:ext cx="8416925" cy="1470025"/>
          </a:xfrm>
        </p:spPr>
        <p:txBody>
          <a:bodyPr/>
          <a:lstStyle/>
          <a:p>
            <a:r>
              <a:rPr lang="en-US" b="1" smtClean="0">
                <a:solidFill>
                  <a:schemeClr val="tx1"/>
                </a:solidFill>
                <a:latin typeface="Chalkboard" pitchFamily="89" charset="0"/>
                <a:ea typeface="ＭＳ Ｐゴシック" pitchFamily="89" charset="-128"/>
              </a:rPr>
              <a:t>COMMUNITY SERVICE LEARNING</a:t>
            </a:r>
          </a:p>
        </p:txBody>
      </p:sp>
      <p:sp>
        <p:nvSpPr>
          <p:cNvPr id="3" name="Subtitle 2"/>
          <p:cNvSpPr>
            <a:spLocks noGrp="1"/>
          </p:cNvSpPr>
          <p:nvPr>
            <p:ph type="subTitle" idx="1"/>
          </p:nvPr>
        </p:nvSpPr>
        <p:spPr>
          <a:xfrm>
            <a:off x="363538" y="4770438"/>
            <a:ext cx="8416925" cy="973137"/>
          </a:xfrm>
        </p:spPr>
        <p:txBody>
          <a:bodyPr/>
          <a:lstStyle/>
          <a:p>
            <a:endParaRPr lang="en-US" smtClean="0">
              <a:solidFill>
                <a:srgbClr val="898989"/>
              </a:solidFill>
              <a:ea typeface="ＭＳ Ｐゴシック" pitchFamily="89" charset="-128"/>
            </a:endParaRPr>
          </a:p>
        </p:txBody>
      </p:sp>
      <p:pic>
        <p:nvPicPr>
          <p:cNvPr id="5" name="Picture Placeholder 4"/>
          <p:cNvPicPr>
            <a:picLocks noGrp="1" noChangeAspect="1"/>
          </p:cNvPicPr>
          <p:nvPr>
            <p:ph type="pic" idx="13"/>
          </p:nvPr>
        </p:nvPicPr>
        <p:blipFill>
          <a:blip r:embed="rId2"/>
          <a:srcRect l="-156097" r="-156097"/>
          <a:stretch>
            <a:fillRect/>
          </a:stretch>
        </p:blipFill>
        <p:spPr>
          <a:xfrm>
            <a:off x="371475" y="363538"/>
            <a:ext cx="8401050" cy="2836862"/>
          </a:xfrm>
          <a:effectLst>
            <a:outerShdw sx="100500" sy="100500" algn="ctr" rotWithShape="0">
              <a:srgbClr val="000000">
                <a:alpha val="50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79995" y="115274"/>
            <a:ext cx="7700620" cy="1318365"/>
          </a:xfrm>
        </p:spPr>
        <p:txBody>
          <a:bodyPr anchor="ctr">
            <a:normAutofit fontScale="90000"/>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en-US" sz="4100" b="1" dirty="0" smtClean="0">
                <a:ln w="6350">
                  <a:noFill/>
                </a:ln>
                <a:solidFill>
                  <a:schemeClr val="tx1"/>
                </a:solidFill>
                <a:ea typeface="+mj-ea"/>
                <a:cs typeface="+mj-cs"/>
              </a:rPr>
              <a:t>HOW CSL CAN BE IMPLEMENTED</a:t>
            </a:r>
            <a:endParaRPr lang="en-US" sz="4100" b="1" dirty="0">
              <a:ln w="6350">
                <a:noFill/>
              </a:ln>
              <a:solidFill>
                <a:schemeClr val="tx1"/>
              </a:solidFill>
              <a:ea typeface="+mj-ea"/>
              <a:cs typeface="+mj-cs"/>
            </a:endParaRPr>
          </a:p>
        </p:txBody>
      </p:sp>
      <p:sp>
        <p:nvSpPr>
          <p:cNvPr id="44035" name="Content Placeholder 2"/>
          <p:cNvSpPr>
            <a:spLocks noGrp="1"/>
          </p:cNvSpPr>
          <p:nvPr>
            <p:ph type="body" idx="1"/>
          </p:nvPr>
        </p:nvSpPr>
        <p:spPr/>
        <p:txBody>
          <a:bodyPr/>
          <a:lstStyle/>
          <a:p>
            <a:pPr marL="547688" indent="-411163" eaLnBrk="1" hangingPunct="1"/>
            <a:r>
              <a:rPr lang="en-US" smtClean="0">
                <a:solidFill>
                  <a:schemeClr val="tx1"/>
                </a:solidFill>
                <a:ea typeface="ＭＳ Ｐゴシック" pitchFamily="89" charset="-128"/>
              </a:rPr>
              <a:t>Incorporated into course as an alternative assignment or extra credit </a:t>
            </a:r>
          </a:p>
          <a:p>
            <a:pPr marL="547688" indent="-411163" eaLnBrk="1" hangingPunct="1"/>
            <a:endParaRPr lang="en-US" smtClean="0">
              <a:solidFill>
                <a:schemeClr val="tx1"/>
              </a:solidFill>
              <a:ea typeface="ＭＳ Ｐゴシック" pitchFamily="89" charset="-128"/>
            </a:endParaRPr>
          </a:p>
          <a:p>
            <a:pPr marL="547688" indent="-411163" eaLnBrk="1" hangingPunct="1"/>
            <a:r>
              <a:rPr lang="en-US" smtClean="0">
                <a:solidFill>
                  <a:schemeClr val="tx1"/>
                </a:solidFill>
                <a:ea typeface="ＭＳ Ｐゴシック" pitchFamily="89" charset="-128"/>
              </a:rPr>
              <a:t>15-20 hours service</a:t>
            </a:r>
          </a:p>
          <a:p>
            <a:pPr marL="547688" indent="-411163" eaLnBrk="1" hangingPunct="1"/>
            <a:endParaRPr lang="en-US" smtClean="0">
              <a:solidFill>
                <a:schemeClr val="tx1"/>
              </a:solidFill>
              <a:ea typeface="ＭＳ Ｐゴシック" pitchFamily="89" charset="-128"/>
            </a:endParaRPr>
          </a:p>
          <a:p>
            <a:pPr marL="547688" indent="-411163" eaLnBrk="1" hangingPunct="1"/>
            <a:r>
              <a:rPr lang="en-US" smtClean="0">
                <a:solidFill>
                  <a:schemeClr val="tx1"/>
                </a:solidFill>
                <a:ea typeface="ＭＳ Ｐゴシック" pitchFamily="89" charset="-128"/>
              </a:rPr>
              <a:t>Reflection linking service experience with academic course content</a:t>
            </a:r>
          </a:p>
          <a:p>
            <a:pPr marL="547688" indent="-411163" eaLnBrk="1" hangingPunct="1"/>
            <a:endParaRPr lang="en-US" smtClean="0">
              <a:ea typeface="ＭＳ Ｐゴシック" pitchFamily="89"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fade">
                                      <p:cBhvr>
                                        <p:cTn id="7" dur="5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035">
                                            <p:txEl>
                                              <p:pRg st="2" end="2"/>
                                            </p:txEl>
                                          </p:spTgt>
                                        </p:tgtEl>
                                        <p:attrNameLst>
                                          <p:attrName>style.visibility</p:attrName>
                                        </p:attrNameLst>
                                      </p:cBhvr>
                                      <p:to>
                                        <p:strVal val="visible"/>
                                      </p:to>
                                    </p:set>
                                    <p:animEffect transition="in" filter="fade">
                                      <p:cBhvr>
                                        <p:cTn id="12" dur="500"/>
                                        <p:tgtEl>
                                          <p:spTgt spid="440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035">
                                            <p:txEl>
                                              <p:pRg st="4" end="4"/>
                                            </p:txEl>
                                          </p:spTgt>
                                        </p:tgtEl>
                                        <p:attrNameLst>
                                          <p:attrName>style.visibility</p:attrName>
                                        </p:attrNameLst>
                                      </p:cBhvr>
                                      <p:to>
                                        <p:strVal val="visible"/>
                                      </p:to>
                                    </p:set>
                                    <p:animEffect transition="in" filter="fade">
                                      <p:cBhvr>
                                        <p:cTn id="17" dur="500"/>
                                        <p:tgtEl>
                                          <p:spTgt spid="44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nchor="ctr">
            <a:normAutofit/>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en-US" sz="4100" b="1" dirty="0" smtClean="0">
                <a:ln w="6350">
                  <a:noFill/>
                </a:ln>
                <a:solidFill>
                  <a:schemeClr val="tx1"/>
                </a:solidFill>
                <a:ea typeface="+mj-ea"/>
                <a:cs typeface="+mj-cs"/>
              </a:rPr>
              <a:t>CSL TUTORIAL OPTION</a:t>
            </a:r>
            <a:endParaRPr lang="en-US" sz="4100" b="1" dirty="0">
              <a:ln w="6350">
                <a:noFill/>
              </a:ln>
              <a:solidFill>
                <a:schemeClr val="tx1"/>
              </a:solidFill>
              <a:ea typeface="+mj-ea"/>
              <a:cs typeface="+mj-cs"/>
            </a:endParaRPr>
          </a:p>
        </p:txBody>
      </p:sp>
      <p:sp>
        <p:nvSpPr>
          <p:cNvPr id="48131" name="Content Placeholder 2"/>
          <p:cNvSpPr>
            <a:spLocks noGrp="1"/>
          </p:cNvSpPr>
          <p:nvPr>
            <p:ph idx="4294967295"/>
          </p:nvPr>
        </p:nvSpPr>
        <p:spPr/>
        <p:txBody>
          <a:bodyPr/>
          <a:lstStyle/>
          <a:p>
            <a:pPr marL="547688" indent="-411163" eaLnBrk="1" hangingPunct="1"/>
            <a:r>
              <a:rPr lang="en-US" u="sng" smtClean="0">
                <a:solidFill>
                  <a:schemeClr val="tx1"/>
                </a:solidFill>
                <a:ea typeface="ＭＳ Ｐゴシック" pitchFamily="89" charset="-128"/>
              </a:rPr>
              <a:t>Participants</a:t>
            </a:r>
          </a:p>
          <a:p>
            <a:pPr marL="742950" lvl="1" indent="-285750" eaLnBrk="1" hangingPunct="1"/>
            <a:r>
              <a:rPr lang="en-US" sz="2400" u="sng" smtClean="0">
                <a:solidFill>
                  <a:schemeClr val="tx1"/>
                </a:solidFill>
                <a:ea typeface="ＭＳ Ｐゴシック" pitchFamily="89" charset="-128"/>
              </a:rPr>
              <a:t>Tutors</a:t>
            </a:r>
            <a:r>
              <a:rPr lang="en-US" sz="2400" smtClean="0">
                <a:solidFill>
                  <a:schemeClr val="tx1"/>
                </a:solidFill>
                <a:ea typeface="ＭＳ Ｐゴシック" pitchFamily="89" charset="-128"/>
              </a:rPr>
              <a:t>:  students in advanced level classes who have successfully completed the lower level classes</a:t>
            </a:r>
          </a:p>
          <a:p>
            <a:pPr marL="742950" lvl="1" indent="-285750" eaLnBrk="1" hangingPunct="1"/>
            <a:r>
              <a:rPr lang="en-US" sz="2400" u="sng" smtClean="0">
                <a:solidFill>
                  <a:schemeClr val="tx1"/>
                </a:solidFill>
                <a:ea typeface="ＭＳ Ｐゴシック" pitchFamily="89" charset="-128"/>
              </a:rPr>
              <a:t>Tutees</a:t>
            </a:r>
            <a:r>
              <a:rPr lang="en-US" sz="2400" smtClean="0">
                <a:solidFill>
                  <a:schemeClr val="tx1"/>
                </a:solidFill>
                <a:ea typeface="ＭＳ Ｐゴシック" pitchFamily="89" charset="-128"/>
              </a:rPr>
              <a:t>:  students in introductory survey classes who are either identified or self-identify as needing extra support</a:t>
            </a:r>
          </a:p>
          <a:p>
            <a:pPr marL="547688" indent="-411163" eaLnBrk="1" hangingPunct="1"/>
            <a:r>
              <a:rPr lang="en-US" smtClean="0">
                <a:solidFill>
                  <a:schemeClr val="tx1"/>
                </a:solidFill>
                <a:ea typeface="ＭＳ Ｐゴシック" pitchFamily="89" charset="-128"/>
              </a:rPr>
              <a:t>On campus tutoring sessions</a:t>
            </a:r>
          </a:p>
          <a:p>
            <a:pPr marL="547688" indent="-411163" eaLnBrk="1" hangingPunct="1"/>
            <a:r>
              <a:rPr lang="en-US" smtClean="0">
                <a:solidFill>
                  <a:schemeClr val="tx1"/>
                </a:solidFill>
                <a:ea typeface="ＭＳ Ｐゴシック" pitchFamily="89" charset="-128"/>
              </a:rPr>
              <a:t>Reflections and timesheets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500"/>
                                        <p:tgtEl>
                                          <p:spTgt spid="4813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131">
                                            <p:txEl>
                                              <p:pRg st="1" end="1"/>
                                            </p:txEl>
                                          </p:spTgt>
                                        </p:tgtEl>
                                        <p:attrNameLst>
                                          <p:attrName>style.visibility</p:attrName>
                                        </p:attrNameLst>
                                      </p:cBhvr>
                                      <p:to>
                                        <p:strVal val="visible"/>
                                      </p:to>
                                    </p:set>
                                    <p:animEffect transition="in" filter="fade">
                                      <p:cBhvr>
                                        <p:cTn id="10" dur="500"/>
                                        <p:tgtEl>
                                          <p:spTgt spid="4813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131">
                                            <p:txEl>
                                              <p:pRg st="2" end="2"/>
                                            </p:txEl>
                                          </p:spTgt>
                                        </p:tgtEl>
                                        <p:attrNameLst>
                                          <p:attrName>style.visibility</p:attrName>
                                        </p:attrNameLst>
                                      </p:cBhvr>
                                      <p:to>
                                        <p:strVal val="visible"/>
                                      </p:to>
                                    </p:set>
                                    <p:animEffect transition="in" filter="fade">
                                      <p:cBhvr>
                                        <p:cTn id="13" dur="500"/>
                                        <p:tgtEl>
                                          <p:spTgt spid="4813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8131">
                                            <p:txEl>
                                              <p:pRg st="3" end="3"/>
                                            </p:txEl>
                                          </p:spTgt>
                                        </p:tgtEl>
                                        <p:attrNameLst>
                                          <p:attrName>style.visibility</p:attrName>
                                        </p:attrNameLst>
                                      </p:cBhvr>
                                      <p:to>
                                        <p:strVal val="visible"/>
                                      </p:to>
                                    </p:set>
                                    <p:animEffect transition="in" filter="fade">
                                      <p:cBhvr>
                                        <p:cTn id="18" dur="500"/>
                                        <p:tgtEl>
                                          <p:spTgt spid="4813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8131">
                                            <p:txEl>
                                              <p:pRg st="4" end="4"/>
                                            </p:txEl>
                                          </p:spTgt>
                                        </p:tgtEl>
                                        <p:attrNameLst>
                                          <p:attrName>style.visibility</p:attrName>
                                        </p:attrNameLst>
                                      </p:cBhvr>
                                      <p:to>
                                        <p:strVal val="visible"/>
                                      </p:to>
                                    </p:set>
                                    <p:animEffect transition="in" filter="fade">
                                      <p:cBhvr>
                                        <p:cTn id="23" dur="500"/>
                                        <p:tgtEl>
                                          <p:spTgt spid="481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nchor="ctr">
            <a:normAutofit fontScale="90000"/>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en-US" sz="4100" b="1" dirty="0" smtClean="0">
                <a:ln w="6350">
                  <a:noFill/>
                </a:ln>
                <a:solidFill>
                  <a:schemeClr val="tx1"/>
                </a:solidFill>
                <a:ea typeface="+mj-ea"/>
                <a:cs typeface="+mj-cs"/>
              </a:rPr>
              <a:t>CSL TEACHER’S ASSISTANT OPTION</a:t>
            </a:r>
            <a:endParaRPr lang="en-US" sz="4100" b="1" dirty="0">
              <a:ln w="6350">
                <a:noFill/>
              </a:ln>
              <a:solidFill>
                <a:schemeClr val="tx1"/>
              </a:solidFill>
              <a:ea typeface="+mj-ea"/>
              <a:cs typeface="+mj-cs"/>
            </a:endParaRPr>
          </a:p>
        </p:txBody>
      </p:sp>
      <p:sp>
        <p:nvSpPr>
          <p:cNvPr id="52227" name="Content Placeholder 2"/>
          <p:cNvSpPr>
            <a:spLocks noGrp="1"/>
          </p:cNvSpPr>
          <p:nvPr>
            <p:ph idx="4294967295"/>
          </p:nvPr>
        </p:nvSpPr>
        <p:spPr/>
        <p:txBody>
          <a:bodyPr/>
          <a:lstStyle/>
          <a:p>
            <a:pPr marL="547688" indent="-411163" eaLnBrk="1" hangingPunct="1"/>
            <a:r>
              <a:rPr lang="en-US" u="sng" smtClean="0">
                <a:solidFill>
                  <a:schemeClr val="tx1"/>
                </a:solidFill>
                <a:ea typeface="ＭＳ Ｐゴシック" pitchFamily="89" charset="-128"/>
              </a:rPr>
              <a:t>Participants:</a:t>
            </a:r>
          </a:p>
          <a:p>
            <a:pPr marL="742950" lvl="1" indent="-285750" eaLnBrk="1" hangingPunct="1"/>
            <a:r>
              <a:rPr lang="en-US" sz="2400" u="sng" smtClean="0">
                <a:solidFill>
                  <a:schemeClr val="tx1"/>
                </a:solidFill>
                <a:ea typeface="ＭＳ Ｐゴシック" pitchFamily="89" charset="-128"/>
              </a:rPr>
              <a:t>Teacher’s assistants</a:t>
            </a:r>
            <a:r>
              <a:rPr lang="en-US" sz="2400" smtClean="0">
                <a:solidFill>
                  <a:schemeClr val="tx1"/>
                </a:solidFill>
                <a:ea typeface="ＭＳ Ｐゴシック" pitchFamily="89" charset="-128"/>
              </a:rPr>
              <a:t>:  Students in the more advanced level classes</a:t>
            </a:r>
          </a:p>
          <a:p>
            <a:pPr marL="547688" indent="-411163" eaLnBrk="1" hangingPunct="1"/>
            <a:r>
              <a:rPr lang="en-US" smtClean="0">
                <a:solidFill>
                  <a:schemeClr val="tx1"/>
                </a:solidFill>
                <a:ea typeface="ＭＳ Ｐゴシック" pitchFamily="89" charset="-128"/>
              </a:rPr>
              <a:t>Provide in-class assistance for small groups of students or individual students from the introductory classes</a:t>
            </a:r>
          </a:p>
          <a:p>
            <a:pPr marL="547688" indent="-411163" eaLnBrk="1" hangingPunct="1"/>
            <a:r>
              <a:rPr lang="en-US" smtClean="0">
                <a:solidFill>
                  <a:schemeClr val="tx1"/>
                </a:solidFill>
                <a:ea typeface="ＭＳ Ｐゴシック" pitchFamily="89" charset="-128"/>
              </a:rPr>
              <a:t>Training and Reflection</a:t>
            </a:r>
          </a:p>
          <a:p>
            <a:pPr marL="547688" indent="-411163" eaLnBrk="1" hangingPunct="1"/>
            <a:endParaRPr lang="en-US" smtClean="0">
              <a:ea typeface="ＭＳ Ｐゴシック" pitchFamily="89" charset="-128"/>
            </a:endParaRPr>
          </a:p>
          <a:p>
            <a:pPr marL="742950" lvl="1" indent="-285750" eaLnBrk="1" hangingPunct="1">
              <a:buFont typeface="Wingdings 2" pitchFamily="89" charset="2"/>
              <a:buNone/>
            </a:pPr>
            <a:endParaRPr lang="en-US" smtClean="0">
              <a:ea typeface="ＭＳ Ｐゴシック" pitchFamily="89"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fade">
                                      <p:cBhvr>
                                        <p:cTn id="7" dur="500"/>
                                        <p:tgtEl>
                                          <p:spTgt spid="5222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227">
                                            <p:txEl>
                                              <p:pRg st="1" end="1"/>
                                            </p:txEl>
                                          </p:spTgt>
                                        </p:tgtEl>
                                        <p:attrNameLst>
                                          <p:attrName>style.visibility</p:attrName>
                                        </p:attrNameLst>
                                      </p:cBhvr>
                                      <p:to>
                                        <p:strVal val="visible"/>
                                      </p:to>
                                    </p:set>
                                    <p:animEffect transition="in" filter="fade">
                                      <p:cBhvr>
                                        <p:cTn id="10" dur="500"/>
                                        <p:tgtEl>
                                          <p:spTgt spid="5222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animEffect transition="in" filter="fade">
                                      <p:cBhvr>
                                        <p:cTn id="15" dur="500"/>
                                        <p:tgtEl>
                                          <p:spTgt spid="5222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2227">
                                            <p:txEl>
                                              <p:pRg st="3" end="3"/>
                                            </p:txEl>
                                          </p:spTgt>
                                        </p:tgtEl>
                                        <p:attrNameLst>
                                          <p:attrName>style.visibility</p:attrName>
                                        </p:attrNameLst>
                                      </p:cBhvr>
                                      <p:to>
                                        <p:strVal val="visible"/>
                                      </p:to>
                                    </p:set>
                                    <p:animEffect transition="in" filter="fade">
                                      <p:cBhvr>
                                        <p:cTn id="20" dur="500"/>
                                        <p:tgtEl>
                                          <p:spTgt spid="522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nchor="ctr">
            <a:normAutofit fontScale="90000"/>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en-US" sz="4100" b="1" dirty="0" smtClean="0">
                <a:ln w="6350">
                  <a:noFill/>
                </a:ln>
                <a:solidFill>
                  <a:schemeClr val="tx1"/>
                </a:solidFill>
                <a:ea typeface="+mj-ea"/>
                <a:cs typeface="+mj-cs"/>
              </a:rPr>
              <a:t>CSL LANGUAGE AND CULTURAL EXCHANGE OPTION</a:t>
            </a:r>
            <a:endParaRPr lang="en-US" sz="4100" b="1" dirty="0">
              <a:ln w="6350">
                <a:noFill/>
              </a:ln>
              <a:solidFill>
                <a:schemeClr val="tx1"/>
              </a:solidFill>
              <a:ea typeface="+mj-ea"/>
              <a:cs typeface="+mj-cs"/>
            </a:endParaRPr>
          </a:p>
        </p:txBody>
      </p:sp>
      <p:sp>
        <p:nvSpPr>
          <p:cNvPr id="56323" name="Content Placeholder 2"/>
          <p:cNvSpPr>
            <a:spLocks noGrp="1"/>
          </p:cNvSpPr>
          <p:nvPr>
            <p:ph idx="4294967295"/>
          </p:nvPr>
        </p:nvSpPr>
        <p:spPr>
          <a:xfrm>
            <a:off x="549275" y="1600200"/>
            <a:ext cx="8042275" cy="4724400"/>
          </a:xfrm>
        </p:spPr>
        <p:txBody>
          <a:bodyPr/>
          <a:lstStyle/>
          <a:p>
            <a:pPr marL="547688" indent="-411163" eaLnBrk="1" hangingPunct="1">
              <a:lnSpc>
                <a:spcPct val="80000"/>
              </a:lnSpc>
            </a:pPr>
            <a:r>
              <a:rPr lang="en-US" u="sng" smtClean="0">
                <a:solidFill>
                  <a:schemeClr val="tx1"/>
                </a:solidFill>
                <a:ea typeface="ＭＳ Ｐゴシック" pitchFamily="89" charset="-128"/>
              </a:rPr>
              <a:t>Participants</a:t>
            </a:r>
            <a:r>
              <a:rPr lang="en-US" smtClean="0">
                <a:solidFill>
                  <a:schemeClr val="tx1"/>
                </a:solidFill>
                <a:ea typeface="ＭＳ Ｐゴシック" pitchFamily="89" charset="-128"/>
              </a:rPr>
              <a:t>:</a:t>
            </a:r>
          </a:p>
          <a:p>
            <a:pPr marL="742950" lvl="1" indent="-285750" eaLnBrk="1" hangingPunct="1">
              <a:lnSpc>
                <a:spcPct val="80000"/>
              </a:lnSpc>
            </a:pPr>
            <a:r>
              <a:rPr lang="en-US" sz="2400" smtClean="0">
                <a:solidFill>
                  <a:schemeClr val="tx1"/>
                </a:solidFill>
                <a:ea typeface="ＭＳ Ｐゴシック" pitchFamily="89" charset="-128"/>
              </a:rPr>
              <a:t>Native English speakers in foreign language classes</a:t>
            </a:r>
          </a:p>
          <a:p>
            <a:pPr marL="742950" lvl="1" indent="-285750" eaLnBrk="1" hangingPunct="1">
              <a:lnSpc>
                <a:spcPct val="80000"/>
              </a:lnSpc>
            </a:pPr>
            <a:r>
              <a:rPr lang="en-US" sz="2400" smtClean="0">
                <a:solidFill>
                  <a:schemeClr val="tx1"/>
                </a:solidFill>
                <a:ea typeface="ＭＳ Ｐゴシック" pitchFamily="89" charset="-128"/>
              </a:rPr>
              <a:t>Students in English as a Second Language (ESL) classes</a:t>
            </a:r>
          </a:p>
          <a:p>
            <a:pPr marL="547688" indent="-411163" eaLnBrk="1" hangingPunct="1">
              <a:lnSpc>
                <a:spcPct val="80000"/>
              </a:lnSpc>
            </a:pPr>
            <a:r>
              <a:rPr lang="en-US" smtClean="0">
                <a:solidFill>
                  <a:schemeClr val="tx1"/>
                </a:solidFill>
                <a:ea typeface="ＭＳ Ｐゴシック" pitchFamily="89" charset="-128"/>
              </a:rPr>
              <a:t>On campus conversation/cultural exchange sessions</a:t>
            </a:r>
          </a:p>
          <a:p>
            <a:pPr marL="742950" lvl="1" indent="-285750" eaLnBrk="1" hangingPunct="1">
              <a:lnSpc>
                <a:spcPct val="80000"/>
              </a:lnSpc>
            </a:pPr>
            <a:r>
              <a:rPr lang="en-US" sz="2400" smtClean="0">
                <a:solidFill>
                  <a:schemeClr val="tx1"/>
                </a:solidFill>
                <a:ea typeface="ＭＳ Ｐゴシック" pitchFamily="89" charset="-128"/>
              </a:rPr>
              <a:t>ESL students help foreign language students with language, idioms, and cultural information</a:t>
            </a:r>
          </a:p>
          <a:p>
            <a:pPr marL="742950" lvl="1" indent="-285750" eaLnBrk="1" hangingPunct="1">
              <a:lnSpc>
                <a:spcPct val="80000"/>
              </a:lnSpc>
            </a:pPr>
            <a:r>
              <a:rPr lang="en-US" sz="2400" smtClean="0">
                <a:solidFill>
                  <a:schemeClr val="tx1"/>
                </a:solidFill>
                <a:ea typeface="ＭＳ Ｐゴシック" pitchFamily="89" charset="-128"/>
              </a:rPr>
              <a:t>Native English speakers help ESL students improve their English skills</a:t>
            </a:r>
          </a:p>
          <a:p>
            <a:pPr marL="547688" indent="-411163" eaLnBrk="1" hangingPunct="1"/>
            <a:r>
              <a:rPr lang="en-US" smtClean="0">
                <a:solidFill>
                  <a:schemeClr val="tx1"/>
                </a:solidFill>
                <a:ea typeface="ＭＳ Ｐゴシック" pitchFamily="89" charset="-128"/>
              </a:rPr>
              <a:t>Reflections and timesheets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fade">
                                      <p:cBhvr>
                                        <p:cTn id="7" dur="500"/>
                                        <p:tgtEl>
                                          <p:spTgt spid="5632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323">
                                            <p:txEl>
                                              <p:pRg st="1" end="1"/>
                                            </p:txEl>
                                          </p:spTgt>
                                        </p:tgtEl>
                                        <p:attrNameLst>
                                          <p:attrName>style.visibility</p:attrName>
                                        </p:attrNameLst>
                                      </p:cBhvr>
                                      <p:to>
                                        <p:strVal val="visible"/>
                                      </p:to>
                                    </p:set>
                                    <p:animEffect transition="in" filter="fade">
                                      <p:cBhvr>
                                        <p:cTn id="10" dur="500"/>
                                        <p:tgtEl>
                                          <p:spTgt spid="5632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6323">
                                            <p:txEl>
                                              <p:pRg st="2" end="2"/>
                                            </p:txEl>
                                          </p:spTgt>
                                        </p:tgtEl>
                                        <p:attrNameLst>
                                          <p:attrName>style.visibility</p:attrName>
                                        </p:attrNameLst>
                                      </p:cBhvr>
                                      <p:to>
                                        <p:strVal val="visible"/>
                                      </p:to>
                                    </p:set>
                                    <p:animEffect transition="in" filter="fade">
                                      <p:cBhvr>
                                        <p:cTn id="13" dur="500"/>
                                        <p:tgtEl>
                                          <p:spTgt spid="5632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6323">
                                            <p:txEl>
                                              <p:pRg st="3" end="3"/>
                                            </p:txEl>
                                          </p:spTgt>
                                        </p:tgtEl>
                                        <p:attrNameLst>
                                          <p:attrName>style.visibility</p:attrName>
                                        </p:attrNameLst>
                                      </p:cBhvr>
                                      <p:to>
                                        <p:strVal val="visible"/>
                                      </p:to>
                                    </p:set>
                                    <p:animEffect transition="in" filter="fade">
                                      <p:cBhvr>
                                        <p:cTn id="18" dur="500"/>
                                        <p:tgtEl>
                                          <p:spTgt spid="5632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6323">
                                            <p:txEl>
                                              <p:pRg st="4" end="4"/>
                                            </p:txEl>
                                          </p:spTgt>
                                        </p:tgtEl>
                                        <p:attrNameLst>
                                          <p:attrName>style.visibility</p:attrName>
                                        </p:attrNameLst>
                                      </p:cBhvr>
                                      <p:to>
                                        <p:strVal val="visible"/>
                                      </p:to>
                                    </p:set>
                                    <p:animEffect transition="in" filter="fade">
                                      <p:cBhvr>
                                        <p:cTn id="21" dur="500"/>
                                        <p:tgtEl>
                                          <p:spTgt spid="5632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6323">
                                            <p:txEl>
                                              <p:pRg st="5" end="5"/>
                                            </p:txEl>
                                          </p:spTgt>
                                        </p:tgtEl>
                                        <p:attrNameLst>
                                          <p:attrName>style.visibility</p:attrName>
                                        </p:attrNameLst>
                                      </p:cBhvr>
                                      <p:to>
                                        <p:strVal val="visible"/>
                                      </p:to>
                                    </p:set>
                                    <p:animEffect transition="in" filter="fade">
                                      <p:cBhvr>
                                        <p:cTn id="24" dur="500"/>
                                        <p:tgtEl>
                                          <p:spTgt spid="5632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6323">
                                            <p:txEl>
                                              <p:pRg st="6" end="6"/>
                                            </p:txEl>
                                          </p:spTgt>
                                        </p:tgtEl>
                                        <p:attrNameLst>
                                          <p:attrName>style.visibility</p:attrName>
                                        </p:attrNameLst>
                                      </p:cBhvr>
                                      <p:to>
                                        <p:strVal val="visible"/>
                                      </p:to>
                                    </p:set>
                                    <p:animEffect transition="in" filter="fade">
                                      <p:cBhvr>
                                        <p:cTn id="29" dur="500"/>
                                        <p:tgtEl>
                                          <p:spTgt spid="563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nchor="ctr">
            <a:normAutofit/>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en-US" sz="4100" b="1" dirty="0" smtClean="0">
                <a:ln w="6350">
                  <a:noFill/>
                </a:ln>
                <a:solidFill>
                  <a:schemeClr val="tx1"/>
                </a:solidFill>
                <a:ea typeface="+mj-ea"/>
                <a:cs typeface="+mj-cs"/>
              </a:rPr>
              <a:t>Piloting One Option</a:t>
            </a:r>
            <a:endParaRPr lang="en-US" sz="4100" b="1" dirty="0">
              <a:ln w="6350">
                <a:noFill/>
              </a:ln>
              <a:solidFill>
                <a:schemeClr val="tx1"/>
              </a:solidFill>
              <a:ea typeface="+mj-ea"/>
              <a:cs typeface="+mj-cs"/>
            </a:endParaRPr>
          </a:p>
        </p:txBody>
      </p:sp>
      <p:sp>
        <p:nvSpPr>
          <p:cNvPr id="60419" name="Content Placeholder 2"/>
          <p:cNvSpPr>
            <a:spLocks noGrp="1"/>
          </p:cNvSpPr>
          <p:nvPr>
            <p:ph idx="4294967295"/>
          </p:nvPr>
        </p:nvSpPr>
        <p:spPr/>
        <p:txBody>
          <a:bodyPr/>
          <a:lstStyle/>
          <a:p>
            <a:pPr marL="547688" indent="-411163" eaLnBrk="1" hangingPunct="1">
              <a:lnSpc>
                <a:spcPct val="90000"/>
              </a:lnSpc>
            </a:pPr>
            <a:r>
              <a:rPr lang="en-US" smtClean="0">
                <a:solidFill>
                  <a:schemeClr val="tx1"/>
                </a:solidFill>
                <a:ea typeface="ＭＳ Ｐゴシック" pitchFamily="89" charset="-128"/>
              </a:rPr>
              <a:t>Choosing classes to participate – ideally with the same instructor for the higher and lower level classes for ease of management </a:t>
            </a:r>
          </a:p>
          <a:p>
            <a:pPr marL="547688" indent="-411163" eaLnBrk="1" hangingPunct="1">
              <a:lnSpc>
                <a:spcPct val="90000"/>
              </a:lnSpc>
            </a:pPr>
            <a:r>
              <a:rPr lang="en-US" smtClean="0">
                <a:solidFill>
                  <a:schemeClr val="tx1"/>
                </a:solidFill>
                <a:ea typeface="ＭＳ Ｐゴシック" pitchFamily="89" charset="-128"/>
              </a:rPr>
              <a:t>Revising syllabi to incorporate CSL methods</a:t>
            </a:r>
          </a:p>
          <a:p>
            <a:pPr marL="547688" indent="-411163" eaLnBrk="1" hangingPunct="1">
              <a:lnSpc>
                <a:spcPct val="90000"/>
              </a:lnSpc>
            </a:pPr>
            <a:r>
              <a:rPr lang="en-US" smtClean="0">
                <a:solidFill>
                  <a:schemeClr val="tx1"/>
                </a:solidFill>
                <a:ea typeface="ＭＳ Ｐゴシック" pitchFamily="89" charset="-128"/>
              </a:rPr>
              <a:t>Choosing or recruiting students to participate and matching them up</a:t>
            </a:r>
          </a:p>
          <a:p>
            <a:pPr marL="547688" indent="-411163" eaLnBrk="1" hangingPunct="1">
              <a:lnSpc>
                <a:spcPct val="90000"/>
              </a:lnSpc>
            </a:pPr>
            <a:r>
              <a:rPr lang="en-US" smtClean="0">
                <a:solidFill>
                  <a:schemeClr val="tx1"/>
                </a:solidFill>
                <a:ea typeface="ＭＳ Ｐゴシック" pitchFamily="89" charset="-128"/>
              </a:rPr>
              <a:t>Providing three hours of training for the tutors.</a:t>
            </a:r>
          </a:p>
          <a:p>
            <a:pPr marL="547688" indent="-411163" eaLnBrk="1" hangingPunct="1">
              <a:lnSpc>
                <a:spcPct val="90000"/>
              </a:lnSpc>
              <a:buFont typeface="Wingdings 2" pitchFamily="89" charset="2"/>
              <a:buNone/>
            </a:pPr>
            <a:endParaRPr lang="en-US" smtClean="0">
              <a:ea typeface="ＭＳ Ｐゴシック" pitchFamily="89" charset="-128"/>
            </a:endParaRPr>
          </a:p>
          <a:p>
            <a:pPr marL="547688" indent="-411163" eaLnBrk="1" hangingPunct="1">
              <a:lnSpc>
                <a:spcPct val="90000"/>
              </a:lnSpc>
            </a:pPr>
            <a:endParaRPr lang="en-US" smtClean="0">
              <a:ea typeface="ＭＳ Ｐゴシック" pitchFamily="89"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fade">
                                      <p:cBhvr>
                                        <p:cTn id="7" dur="5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Effect transition="in" filter="fade">
                                      <p:cBhvr>
                                        <p:cTn id="12" dur="500"/>
                                        <p:tgtEl>
                                          <p:spTgt spid="604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419">
                                            <p:txEl>
                                              <p:pRg st="2" end="2"/>
                                            </p:txEl>
                                          </p:spTgt>
                                        </p:tgtEl>
                                        <p:attrNameLst>
                                          <p:attrName>style.visibility</p:attrName>
                                        </p:attrNameLst>
                                      </p:cBhvr>
                                      <p:to>
                                        <p:strVal val="visible"/>
                                      </p:to>
                                    </p:set>
                                    <p:animEffect transition="in" filter="fade">
                                      <p:cBhvr>
                                        <p:cTn id="17" dur="500"/>
                                        <p:tgtEl>
                                          <p:spTgt spid="604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0419">
                                            <p:txEl>
                                              <p:pRg st="3" end="3"/>
                                            </p:txEl>
                                          </p:spTgt>
                                        </p:tgtEl>
                                        <p:attrNameLst>
                                          <p:attrName>style.visibility</p:attrName>
                                        </p:attrNameLst>
                                      </p:cBhvr>
                                      <p:to>
                                        <p:strVal val="visible"/>
                                      </p:to>
                                    </p:set>
                                    <p:animEffect transition="in" filter="fade">
                                      <p:cBhvr>
                                        <p:cTn id="22" dur="500"/>
                                        <p:tgtEl>
                                          <p:spTgt spid="604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p:txBody>
          <a:bodyPr/>
          <a:lstStyle/>
          <a:p>
            <a:pPr eaLnBrk="1" hangingPunct="1"/>
            <a:r>
              <a:rPr lang="en-US" sz="3800" smtClean="0">
                <a:solidFill>
                  <a:schemeClr val="tx1"/>
                </a:solidFill>
                <a:ea typeface="ＭＳ Ｐゴシック" pitchFamily="89" charset="-128"/>
              </a:rPr>
              <a:t>Sequence of Courses in Psychology</a:t>
            </a:r>
          </a:p>
        </p:txBody>
      </p:sp>
      <p:sp>
        <p:nvSpPr>
          <p:cNvPr id="41987" name="Rectangle 3"/>
          <p:cNvSpPr>
            <a:spLocks noGrp="1" noChangeArrowheads="1"/>
          </p:cNvSpPr>
          <p:nvPr>
            <p:ph type="body" idx="4294967295"/>
          </p:nvPr>
        </p:nvSpPr>
        <p:spPr/>
        <p:txBody>
          <a:bodyPr/>
          <a:lstStyle/>
          <a:p>
            <a:pPr marL="342900" indent="-342900" eaLnBrk="1" hangingPunct="1">
              <a:buFont typeface="Wingdings 2" pitchFamily="89" charset="2"/>
              <a:buNone/>
            </a:pPr>
            <a:r>
              <a:rPr lang="en-US" u="sng" smtClean="0">
                <a:solidFill>
                  <a:schemeClr val="tx1"/>
                </a:solidFill>
                <a:ea typeface="ＭＳ Ｐゴシック" pitchFamily="89" charset="-128"/>
              </a:rPr>
              <a:t>Introductory Level </a:t>
            </a:r>
          </a:p>
          <a:p>
            <a:pPr marL="342900" indent="-342900" eaLnBrk="1" hangingPunct="1"/>
            <a:r>
              <a:rPr lang="en-US" smtClean="0">
                <a:solidFill>
                  <a:schemeClr val="tx1"/>
                </a:solidFill>
                <a:ea typeface="ＭＳ Ｐゴシック" pitchFamily="89" charset="-128"/>
              </a:rPr>
              <a:t>Psy 120  Introductory Psychology</a:t>
            </a:r>
          </a:p>
          <a:p>
            <a:pPr marL="342900" indent="-342900" eaLnBrk="1" hangingPunct="1">
              <a:buFont typeface="Wingdings 2" pitchFamily="89" charset="2"/>
              <a:buNone/>
            </a:pPr>
            <a:r>
              <a:rPr lang="en-US" u="sng" smtClean="0">
                <a:solidFill>
                  <a:schemeClr val="tx1"/>
                </a:solidFill>
                <a:ea typeface="ＭＳ Ｐゴシック" pitchFamily="89" charset="-128"/>
              </a:rPr>
              <a:t>Transfer Level  (Psy 120 prerequisite)</a:t>
            </a:r>
            <a:endParaRPr lang="en-US" smtClean="0">
              <a:solidFill>
                <a:schemeClr val="tx1"/>
              </a:solidFill>
              <a:ea typeface="ＭＳ Ｐゴシック" pitchFamily="89" charset="-128"/>
            </a:endParaRPr>
          </a:p>
          <a:p>
            <a:pPr marL="342900" indent="-342900" eaLnBrk="1" hangingPunct="1"/>
            <a:r>
              <a:rPr lang="en-US" smtClean="0">
                <a:solidFill>
                  <a:schemeClr val="tx1"/>
                </a:solidFill>
                <a:ea typeface="ＭＳ Ｐゴシック" pitchFamily="89" charset="-128"/>
              </a:rPr>
              <a:t>Psy 150  	Developmental Psychology</a:t>
            </a:r>
          </a:p>
          <a:p>
            <a:pPr marL="342900" indent="-342900" eaLnBrk="1" hangingPunct="1"/>
            <a:r>
              <a:rPr lang="en-US" smtClean="0">
                <a:solidFill>
                  <a:schemeClr val="tx1"/>
                </a:solidFill>
                <a:ea typeface="ＭＳ Ｐゴシック" pitchFamily="89" charset="-128"/>
              </a:rPr>
              <a:t>Psy 170	Physiological Psychology	</a:t>
            </a:r>
          </a:p>
          <a:p>
            <a:pPr marL="342900" indent="-342900" eaLnBrk="1" hangingPunct="1"/>
            <a:r>
              <a:rPr lang="en-US" smtClean="0">
                <a:solidFill>
                  <a:schemeClr val="tx1"/>
                </a:solidFill>
                <a:ea typeface="ＭＳ Ｐゴシック" pitchFamily="89" charset="-128"/>
              </a:rPr>
              <a:t>Psy 215	Statistics for the Behavioral Sciences</a:t>
            </a:r>
          </a:p>
          <a:p>
            <a:pPr marL="342900" indent="-342900" eaLnBrk="1" hangingPunct="1"/>
            <a:r>
              <a:rPr lang="en-US" smtClean="0">
                <a:solidFill>
                  <a:schemeClr val="tx1"/>
                </a:solidFill>
                <a:ea typeface="ＭＳ Ｐゴシック" pitchFamily="89" charset="-128"/>
              </a:rPr>
              <a:t>Psy 220	Learning</a:t>
            </a:r>
          </a:p>
          <a:p>
            <a:pPr marL="342900" indent="-342900" eaLnBrk="1" hangingPunct="1"/>
            <a:endParaRPr lang="en-US" smtClean="0">
              <a:ea typeface="ＭＳ Ｐゴシック" pitchFamily="89"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3" descr="https://mail.gcccd.edu/exchange/maria.pak/Sent%20Items/1_multipart/image001.jpg?Security=2"/>
          <p:cNvSpPr>
            <a:spLocks noChangeAspect="1" noChangeArrowheads="1"/>
          </p:cNvSpPr>
          <p:nvPr/>
        </p:nvSpPr>
        <p:spPr bwMode="auto">
          <a:xfrm>
            <a:off x="0" y="0"/>
            <a:ext cx="9144000" cy="6858000"/>
          </a:xfrm>
          <a:prstGeom prst="rect">
            <a:avLst/>
          </a:prstGeom>
          <a:noFill/>
          <a:ln w="9525">
            <a:noFill/>
            <a:miter lim="800000"/>
            <a:headEnd/>
            <a:tailEnd/>
          </a:ln>
        </p:spPr>
        <p:txBody>
          <a:bodyPr/>
          <a:lstStyle/>
          <a:p>
            <a:endParaRPr lang="en-US"/>
          </a:p>
        </p:txBody>
      </p:sp>
      <p:pic>
        <p:nvPicPr>
          <p:cNvPr id="44035" name="Picture 4" descr="C:\Documents and Settings\maria pak\Desktop\untitled.bmp"/>
          <p:cNvPicPr>
            <a:picLocks noChangeAspect="1" noChangeArrowheads="1"/>
          </p:cNvPicPr>
          <p:nvPr/>
        </p:nvPicPr>
        <p:blipFill>
          <a:blip r:embed="rId2"/>
          <a:srcRect/>
          <a:stretch>
            <a:fillRect/>
          </a:stretch>
        </p:blipFill>
        <p:spPr bwMode="auto">
          <a:xfrm>
            <a:off x="762000" y="571500"/>
            <a:ext cx="7620000" cy="5715000"/>
          </a:xfrm>
          <a:prstGeom prst="rect">
            <a:avLst/>
          </a:prstGeom>
          <a:noFill/>
          <a:ln w="6350">
            <a:solidFill>
              <a:srgbClr val="000000"/>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title"/>
          </p:nvPr>
        </p:nvSpPr>
        <p:spPr>
          <a:xfrm>
            <a:off x="549275" y="107950"/>
            <a:ext cx="8042275" cy="1336675"/>
          </a:xfrm>
        </p:spPr>
        <p:txBody>
          <a:bodyPr/>
          <a:lstStyle/>
          <a:p>
            <a:pPr eaLnBrk="1" hangingPunct="1"/>
            <a:r>
              <a:rPr lang="en-US" sz="4200" smtClean="0">
                <a:solidFill>
                  <a:schemeClr val="tx1"/>
                </a:solidFill>
                <a:ea typeface="ＭＳ Ｐゴシック" pitchFamily="89" charset="-128"/>
              </a:rPr>
              <a:t>Student responsibilities:</a:t>
            </a:r>
          </a:p>
        </p:txBody>
      </p:sp>
      <p:sp>
        <p:nvSpPr>
          <p:cNvPr id="69635" name="Rectangle 4"/>
          <p:cNvSpPr>
            <a:spLocks noGrp="1" noChangeArrowheads="1"/>
          </p:cNvSpPr>
          <p:nvPr>
            <p:ph type="body" sz="half" idx="1"/>
          </p:nvPr>
        </p:nvSpPr>
        <p:spPr>
          <a:xfrm>
            <a:off x="549275" y="1600200"/>
            <a:ext cx="3944938" cy="4343400"/>
          </a:xfrm>
        </p:spPr>
        <p:txBody>
          <a:bodyPr/>
          <a:lstStyle/>
          <a:p>
            <a:pPr marL="342900" indent="-342900" eaLnBrk="1" hangingPunct="1">
              <a:spcBef>
                <a:spcPts val="2000"/>
              </a:spcBef>
            </a:pPr>
            <a:r>
              <a:rPr lang="en-US" sz="2400" u="sng" smtClean="0">
                <a:solidFill>
                  <a:schemeClr val="tx1"/>
                </a:solidFill>
                <a:ea typeface="ＭＳ Ｐゴシック" pitchFamily="89" charset="-128"/>
              </a:rPr>
              <a:t>Tutors (</a:t>
            </a:r>
            <a:r>
              <a:rPr lang="en-US" u="sng" smtClean="0">
                <a:solidFill>
                  <a:schemeClr val="tx1"/>
                </a:solidFill>
                <a:ea typeface="ＭＳ Ｐゴシック" pitchFamily="89" charset="-128"/>
              </a:rPr>
              <a:t>Psy 150 students</a:t>
            </a:r>
            <a:r>
              <a:rPr lang="en-US" sz="2400" u="sng" smtClean="0">
                <a:solidFill>
                  <a:schemeClr val="tx1"/>
                </a:solidFill>
                <a:ea typeface="ＭＳ Ｐゴシック" pitchFamily="89" charset="-128"/>
              </a:rPr>
              <a:t>)</a:t>
            </a:r>
          </a:p>
          <a:p>
            <a:pPr marL="742950" lvl="1" indent="-285750" eaLnBrk="1" hangingPunct="1"/>
            <a:r>
              <a:rPr lang="en-US" sz="2400" smtClean="0">
                <a:solidFill>
                  <a:schemeClr val="tx1"/>
                </a:solidFill>
                <a:ea typeface="ＭＳ Ｐゴシック" pitchFamily="89" charset="-128"/>
              </a:rPr>
              <a:t>Three hours of training</a:t>
            </a:r>
          </a:p>
          <a:p>
            <a:pPr marL="742950" lvl="1" indent="-285750" eaLnBrk="1" hangingPunct="1"/>
            <a:r>
              <a:rPr lang="en-US" sz="2400" smtClean="0">
                <a:solidFill>
                  <a:schemeClr val="tx1"/>
                </a:solidFill>
                <a:ea typeface="ＭＳ Ｐゴシック" pitchFamily="89" charset="-128"/>
              </a:rPr>
              <a:t>Meet weekly with tutees (12 hours total)</a:t>
            </a:r>
          </a:p>
          <a:p>
            <a:pPr marL="742950" lvl="1" indent="-285750" eaLnBrk="1" hangingPunct="1"/>
            <a:r>
              <a:rPr lang="en-US" sz="2400" smtClean="0">
                <a:solidFill>
                  <a:schemeClr val="tx1"/>
                </a:solidFill>
                <a:ea typeface="ＭＳ Ｐゴシック" pitchFamily="89" charset="-128"/>
              </a:rPr>
              <a:t>Reflection journals</a:t>
            </a:r>
          </a:p>
          <a:p>
            <a:pPr marL="742950" lvl="1" indent="-285750" eaLnBrk="1" hangingPunct="1"/>
            <a:r>
              <a:rPr lang="en-US" sz="2400" smtClean="0">
                <a:solidFill>
                  <a:schemeClr val="tx1"/>
                </a:solidFill>
                <a:ea typeface="ＭＳ Ｐゴシック" pitchFamily="89" charset="-128"/>
              </a:rPr>
              <a:t>Timesheets</a:t>
            </a:r>
          </a:p>
        </p:txBody>
      </p:sp>
      <p:sp>
        <p:nvSpPr>
          <p:cNvPr id="69636" name="Rectangle 4"/>
          <p:cNvSpPr>
            <a:spLocks noGrp="1"/>
          </p:cNvSpPr>
          <p:nvPr>
            <p:ph type="body" sz="half" idx="2"/>
          </p:nvPr>
        </p:nvSpPr>
        <p:spPr>
          <a:xfrm>
            <a:off x="4646613" y="1600200"/>
            <a:ext cx="3944937" cy="4343400"/>
          </a:xfrm>
        </p:spPr>
        <p:txBody>
          <a:bodyPr/>
          <a:lstStyle/>
          <a:p>
            <a:pPr eaLnBrk="1" hangingPunct="1">
              <a:spcBef>
                <a:spcPts val="2000"/>
              </a:spcBef>
            </a:pPr>
            <a:r>
              <a:rPr lang="en-US" sz="2400" u="sng" smtClean="0">
                <a:solidFill>
                  <a:schemeClr val="tx1"/>
                </a:solidFill>
                <a:ea typeface="ＭＳ Ｐゴシック" pitchFamily="89" charset="-128"/>
              </a:rPr>
              <a:t>Tutees (</a:t>
            </a:r>
            <a:r>
              <a:rPr lang="en-US" u="sng" smtClean="0">
                <a:solidFill>
                  <a:schemeClr val="tx1"/>
                </a:solidFill>
                <a:ea typeface="ＭＳ Ｐゴシック" pitchFamily="89" charset="-128"/>
              </a:rPr>
              <a:t>Psy 120 students</a:t>
            </a:r>
            <a:r>
              <a:rPr lang="en-US" sz="2400" u="sng" smtClean="0">
                <a:solidFill>
                  <a:schemeClr val="tx1"/>
                </a:solidFill>
                <a:ea typeface="ＭＳ Ｐゴシック" pitchFamily="89" charset="-128"/>
              </a:rPr>
              <a:t>)</a:t>
            </a:r>
            <a:endParaRPr lang="en-US" sz="2400" smtClean="0">
              <a:solidFill>
                <a:schemeClr val="tx1"/>
              </a:solidFill>
              <a:ea typeface="ＭＳ Ｐゴシック" pitchFamily="89" charset="-128"/>
            </a:endParaRPr>
          </a:p>
          <a:p>
            <a:pPr lvl="1" eaLnBrk="1" hangingPunct="1"/>
            <a:r>
              <a:rPr lang="en-US" sz="2400" smtClean="0">
                <a:solidFill>
                  <a:schemeClr val="tx1"/>
                </a:solidFill>
                <a:ea typeface="ＭＳ Ｐゴシック" pitchFamily="89" charset="-128"/>
              </a:rPr>
              <a:t>Meet weekly with tutors (12 hours total)</a:t>
            </a:r>
          </a:p>
          <a:p>
            <a:pPr lvl="1" eaLnBrk="1" hangingPunct="1"/>
            <a:r>
              <a:rPr lang="en-US" sz="2400" smtClean="0">
                <a:solidFill>
                  <a:schemeClr val="tx1"/>
                </a:solidFill>
                <a:ea typeface="ＭＳ Ｐゴシック" pitchFamily="89" charset="-128"/>
              </a:rPr>
              <a:t>Reflection journals</a:t>
            </a:r>
          </a:p>
          <a:p>
            <a:pPr lvl="1" eaLnBrk="1" hangingPunct="1"/>
            <a:r>
              <a:rPr lang="en-US" sz="2400" smtClean="0">
                <a:solidFill>
                  <a:schemeClr val="tx1"/>
                </a:solidFill>
                <a:ea typeface="ＭＳ Ｐゴシック" pitchFamily="89" charset="-128"/>
              </a:rPr>
              <a:t>Timesheets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anim calcmode="lin" valueType="num">
                                      <p:cBhvr additive="base">
                                        <p:cTn id="11" dur="500" fill="hold"/>
                                        <p:tgtEl>
                                          <p:spTgt spid="6963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963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9635">
                                            <p:txEl>
                                              <p:pRg st="2" end="2"/>
                                            </p:txEl>
                                          </p:spTgt>
                                        </p:tgtEl>
                                        <p:attrNameLst>
                                          <p:attrName>style.visibility</p:attrName>
                                        </p:attrNameLst>
                                      </p:cBhvr>
                                      <p:to>
                                        <p:strVal val="visible"/>
                                      </p:to>
                                    </p:set>
                                    <p:anim calcmode="lin" valueType="num">
                                      <p:cBhvr additive="base">
                                        <p:cTn id="15" dur="500" fill="hold"/>
                                        <p:tgtEl>
                                          <p:spTgt spid="6963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963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9635">
                                            <p:txEl>
                                              <p:pRg st="3" end="3"/>
                                            </p:txEl>
                                          </p:spTgt>
                                        </p:tgtEl>
                                        <p:attrNameLst>
                                          <p:attrName>style.visibility</p:attrName>
                                        </p:attrNameLst>
                                      </p:cBhvr>
                                      <p:to>
                                        <p:strVal val="visible"/>
                                      </p:to>
                                    </p:set>
                                    <p:anim calcmode="lin" valueType="num">
                                      <p:cBhvr additive="base">
                                        <p:cTn id="19" dur="500" fill="hold"/>
                                        <p:tgtEl>
                                          <p:spTgt spid="6963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9635">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9635">
                                            <p:txEl>
                                              <p:pRg st="4" end="4"/>
                                            </p:txEl>
                                          </p:spTgt>
                                        </p:tgtEl>
                                        <p:attrNameLst>
                                          <p:attrName>style.visibility</p:attrName>
                                        </p:attrNameLst>
                                      </p:cBhvr>
                                      <p:to>
                                        <p:strVal val="visible"/>
                                      </p:to>
                                    </p:set>
                                    <p:anim calcmode="lin" valueType="num">
                                      <p:cBhvr additive="base">
                                        <p:cTn id="23" dur="500" fill="hold"/>
                                        <p:tgtEl>
                                          <p:spTgt spid="69635">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96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69636">
                                            <p:txEl>
                                              <p:pRg st="0" end="0"/>
                                            </p:txEl>
                                          </p:spTgt>
                                        </p:tgtEl>
                                        <p:attrNameLst>
                                          <p:attrName>style.visibility</p:attrName>
                                        </p:attrNameLst>
                                      </p:cBhvr>
                                      <p:to>
                                        <p:strVal val="visible"/>
                                      </p:to>
                                    </p:set>
                                    <p:anim calcmode="lin" valueType="num">
                                      <p:cBhvr additive="base">
                                        <p:cTn id="29" dur="500" fill="hold"/>
                                        <p:tgtEl>
                                          <p:spTgt spid="69636">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69636">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69636">
                                            <p:txEl>
                                              <p:pRg st="1" end="1"/>
                                            </p:txEl>
                                          </p:spTgt>
                                        </p:tgtEl>
                                        <p:attrNameLst>
                                          <p:attrName>style.visibility</p:attrName>
                                        </p:attrNameLst>
                                      </p:cBhvr>
                                      <p:to>
                                        <p:strVal val="visible"/>
                                      </p:to>
                                    </p:set>
                                    <p:anim calcmode="lin" valueType="num">
                                      <p:cBhvr additive="base">
                                        <p:cTn id="33" dur="500" fill="hold"/>
                                        <p:tgtEl>
                                          <p:spTgt spid="69636">
                                            <p:txEl>
                                              <p:pRg st="1" end="1"/>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69636">
                                            <p:txEl>
                                              <p:pRg st="1" end="1"/>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69636">
                                            <p:txEl>
                                              <p:pRg st="2" end="2"/>
                                            </p:txEl>
                                          </p:spTgt>
                                        </p:tgtEl>
                                        <p:attrNameLst>
                                          <p:attrName>style.visibility</p:attrName>
                                        </p:attrNameLst>
                                      </p:cBhvr>
                                      <p:to>
                                        <p:strVal val="visible"/>
                                      </p:to>
                                    </p:set>
                                    <p:anim calcmode="lin" valueType="num">
                                      <p:cBhvr additive="base">
                                        <p:cTn id="37" dur="500" fill="hold"/>
                                        <p:tgtEl>
                                          <p:spTgt spid="69636">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9636">
                                            <p:txEl>
                                              <p:pRg st="2" end="2"/>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69636">
                                            <p:txEl>
                                              <p:pRg st="3" end="3"/>
                                            </p:txEl>
                                          </p:spTgt>
                                        </p:tgtEl>
                                        <p:attrNameLst>
                                          <p:attrName>style.visibility</p:attrName>
                                        </p:attrNameLst>
                                      </p:cBhvr>
                                      <p:to>
                                        <p:strVal val="visible"/>
                                      </p:to>
                                    </p:set>
                                    <p:anim calcmode="lin" valueType="num">
                                      <p:cBhvr additive="base">
                                        <p:cTn id="41" dur="500" fill="hold"/>
                                        <p:tgtEl>
                                          <p:spTgt spid="69636">
                                            <p:txEl>
                                              <p:pRg st="3" end="3"/>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6963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P spid="69636"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idx="4294967295"/>
          </p:nvPr>
        </p:nvSpPr>
        <p:spPr/>
        <p:txBody>
          <a:bodyPr/>
          <a:lstStyle/>
          <a:p>
            <a:pPr algn="l" eaLnBrk="1" hangingPunct="1"/>
            <a:r>
              <a:rPr lang="en-US" sz="3800" smtClean="0">
                <a:solidFill>
                  <a:schemeClr val="tx1"/>
                </a:solidFill>
                <a:ea typeface="ＭＳ Ｐゴシック" pitchFamily="89" charset="-128"/>
              </a:rPr>
              <a:t>A growing program:</a:t>
            </a:r>
          </a:p>
        </p:txBody>
      </p:sp>
      <p:graphicFrame>
        <p:nvGraphicFramePr>
          <p:cNvPr id="47106" name="Object 2"/>
          <p:cNvGraphicFramePr>
            <a:graphicFrameLocks noChangeAspect="1"/>
          </p:cNvGraphicFramePr>
          <p:nvPr/>
        </p:nvGraphicFramePr>
        <p:xfrm>
          <a:off x="1119188" y="1441450"/>
          <a:ext cx="7477125" cy="4786313"/>
        </p:xfrm>
        <a:graphic>
          <a:graphicData uri="http://schemas.openxmlformats.org/presentationml/2006/ole">
            <p:oleObj spid="_x0000_s47106" name="Chart" r:id="rId4" imgW="7039075" imgH="4505425" progId="MSGraph.Chart.8">
              <p:embed followColorScheme="full"/>
            </p:oleObj>
          </a:graphicData>
        </a:graphic>
      </p:graphicFrame>
      <p:sp>
        <p:nvSpPr>
          <p:cNvPr id="47108" name="Text Box 5"/>
          <p:cNvSpPr txBox="1">
            <a:spLocks noChangeArrowheads="1"/>
          </p:cNvSpPr>
          <p:nvPr/>
        </p:nvSpPr>
        <p:spPr bwMode="auto">
          <a:xfrm>
            <a:off x="898525" y="2474913"/>
            <a:ext cx="184150" cy="366712"/>
          </a:xfrm>
          <a:prstGeom prst="rect">
            <a:avLst/>
          </a:prstGeom>
          <a:noFill/>
          <a:ln w="9525">
            <a:noFill/>
            <a:miter lim="800000"/>
            <a:headEnd/>
            <a:tailEnd/>
          </a:ln>
        </p:spPr>
        <p:txBody>
          <a:bodyPr wrap="none">
            <a:spAutoFit/>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G:\neuron tutoring.jpg"/>
          <p:cNvPicPr>
            <a:picLocks noChangeAspect="1" noChangeArrowheads="1"/>
          </p:cNvPicPr>
          <p:nvPr/>
        </p:nvPicPr>
        <p:blipFill>
          <a:blip r:embed="rId2"/>
          <a:srcRect/>
          <a:stretch>
            <a:fillRect/>
          </a:stretch>
        </p:blipFill>
        <p:spPr bwMode="auto">
          <a:xfrm>
            <a:off x="762000" y="514350"/>
            <a:ext cx="7620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buClr>
                <a:srgbClr val="6FB7D7"/>
              </a:buClr>
            </a:pPr>
            <a:r>
              <a:rPr lang="en-US" sz="4000" b="1" smtClean="0">
                <a:solidFill>
                  <a:schemeClr val="tx1"/>
                </a:solidFill>
                <a:latin typeface="Chalkboard" pitchFamily="89" charset="0"/>
                <a:ea typeface="ＭＳ Ｐゴシック" pitchFamily="89" charset="-128"/>
              </a:rPr>
              <a:t>WHAT IS COMMUNITY SERVICE LEARNING (CSL)?</a:t>
            </a:r>
          </a:p>
        </p:txBody>
      </p:sp>
      <p:sp>
        <p:nvSpPr>
          <p:cNvPr id="3" name="Subtitle 2"/>
          <p:cNvSpPr>
            <a:spLocks noGrp="1"/>
          </p:cNvSpPr>
          <p:nvPr>
            <p:ph idx="1"/>
          </p:nvPr>
        </p:nvSpPr>
        <p:spPr/>
        <p:txBody>
          <a:bodyPr/>
          <a:lstStyle/>
          <a:p>
            <a:pPr>
              <a:buFont typeface="Wingdings 2" pitchFamily="89" charset="2"/>
              <a:buNone/>
            </a:pPr>
            <a:r>
              <a:rPr lang="en-US" sz="2500" smtClean="0">
                <a:solidFill>
                  <a:srgbClr val="000090"/>
                </a:solidFill>
                <a:latin typeface="Chalkboard" pitchFamily="89" charset="0"/>
                <a:ea typeface="ＭＳ Ｐゴシック" pitchFamily="89" charset="-128"/>
              </a:rPr>
              <a:t>•</a:t>
            </a:r>
            <a:r>
              <a:rPr lang="en-US" sz="2800" smtClean="0">
                <a:solidFill>
                  <a:srgbClr val="000090"/>
                </a:solidFill>
                <a:latin typeface="Chalkboard" pitchFamily="89" charset="0"/>
                <a:ea typeface="ＭＳ Ｐゴシック" pitchFamily="89" charset="-128"/>
              </a:rPr>
              <a:t>learning derived from service to others within a reciprocal relationship</a:t>
            </a:r>
            <a:endParaRPr lang="en-US" sz="2500" smtClean="0">
              <a:solidFill>
                <a:srgbClr val="000090"/>
              </a:solidFill>
              <a:latin typeface="Chalkboard" pitchFamily="89" charset="0"/>
              <a:ea typeface="ＭＳ Ｐゴシック" pitchFamily="89" charset="-128"/>
            </a:endParaRPr>
          </a:p>
          <a:p>
            <a:pPr>
              <a:buFont typeface="Wingdings 2" pitchFamily="89" charset="2"/>
              <a:buNone/>
            </a:pPr>
            <a:r>
              <a:rPr lang="en-US" sz="2800" smtClean="0">
                <a:solidFill>
                  <a:srgbClr val="000090"/>
                </a:solidFill>
                <a:latin typeface="Chalkboard" pitchFamily="89" charset="0"/>
                <a:ea typeface="ＭＳ Ｐゴシック" pitchFamily="89" charset="-128"/>
              </a:rPr>
              <a:t>•both a philosophy and a pedagogy</a:t>
            </a:r>
          </a:p>
          <a:p>
            <a:pPr>
              <a:buFont typeface="Wingdings 2" pitchFamily="89" charset="2"/>
              <a:buNone/>
            </a:pPr>
            <a:r>
              <a:rPr lang="en-US" sz="2800" smtClean="0">
                <a:solidFill>
                  <a:srgbClr val="000090"/>
                </a:solidFill>
                <a:latin typeface="Chalkboard" pitchFamily="89" charset="0"/>
                <a:ea typeface="ＭＳ Ｐゴシック" pitchFamily="89" charset="-128"/>
              </a:rPr>
              <a:t>•a form of experiential education-learn by doing through structured activities</a:t>
            </a:r>
          </a:p>
          <a:p>
            <a:pPr>
              <a:buFont typeface="Wingdings 2" pitchFamily="89" charset="2"/>
              <a:buNone/>
            </a:pPr>
            <a:r>
              <a:rPr lang="en-US" sz="2800" smtClean="0">
                <a:solidFill>
                  <a:srgbClr val="000090"/>
                </a:solidFill>
                <a:latin typeface="Chalkboard" pitchFamily="89" charset="0"/>
                <a:ea typeface="ＭＳ Ｐゴシック" pitchFamily="89" charset="-128"/>
              </a:rPr>
              <a:t>•an effective teaching strategy widely utilized in higher education nationwide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idx="4294967295"/>
          </p:nvPr>
        </p:nvSpPr>
        <p:spPr/>
        <p:txBody>
          <a:bodyPr/>
          <a:lstStyle/>
          <a:p>
            <a:pPr eaLnBrk="1" hangingPunct="1"/>
            <a:r>
              <a:rPr lang="en-US" sz="3300" smtClean="0">
                <a:solidFill>
                  <a:schemeClr val="tx1"/>
                </a:solidFill>
                <a:ea typeface="ＭＳ Ｐゴシック" pitchFamily="89" charset="-128"/>
              </a:rPr>
              <a:t>Sample Reflection Assignment for Tutees</a:t>
            </a:r>
          </a:p>
        </p:txBody>
      </p:sp>
      <p:sp>
        <p:nvSpPr>
          <p:cNvPr id="50179" name="Rectangle 5"/>
          <p:cNvSpPr>
            <a:spLocks noGrp="1" noChangeArrowheads="1"/>
          </p:cNvSpPr>
          <p:nvPr>
            <p:ph type="body" idx="4294967295"/>
          </p:nvPr>
        </p:nvSpPr>
        <p:spPr>
          <a:xfrm>
            <a:off x="1066800" y="1828800"/>
            <a:ext cx="7146925" cy="4343400"/>
          </a:xfrm>
          <a:ln w="57150">
            <a:solidFill>
              <a:srgbClr val="003366"/>
            </a:solidFill>
          </a:ln>
        </p:spPr>
        <p:txBody>
          <a:bodyPr/>
          <a:lstStyle/>
          <a:p>
            <a:pPr marL="342900" indent="-342900" eaLnBrk="1" hangingPunct="1">
              <a:spcBef>
                <a:spcPct val="0"/>
              </a:spcBef>
            </a:pPr>
            <a:r>
              <a:rPr lang="en-US" sz="2000" smtClean="0">
                <a:solidFill>
                  <a:schemeClr val="tx1"/>
                </a:solidFill>
                <a:ea typeface="ＭＳ Ｐゴシック" pitchFamily="89" charset="-128"/>
              </a:rPr>
              <a:t>What study technique did you learn?  Do you think this technique will be useful to you?  If so, explain how you plan to use it, if not, discuss why not, or describe a technique that you think will work better.</a:t>
            </a:r>
          </a:p>
          <a:p>
            <a:pPr marL="342900" indent="-342900" eaLnBrk="1" hangingPunct="1">
              <a:spcBef>
                <a:spcPct val="0"/>
              </a:spcBef>
              <a:buFont typeface="Wingdings 2" pitchFamily="89" charset="2"/>
              <a:buNone/>
            </a:pPr>
            <a:endParaRPr lang="en-US" sz="2000" smtClean="0">
              <a:solidFill>
                <a:schemeClr val="tx1"/>
              </a:solidFill>
              <a:ea typeface="ＭＳ Ｐゴシック" pitchFamily="89" charset="-128"/>
            </a:endParaRPr>
          </a:p>
          <a:p>
            <a:pPr marL="342900" indent="-342900" eaLnBrk="1" hangingPunct="1">
              <a:spcBef>
                <a:spcPct val="0"/>
              </a:spcBef>
            </a:pPr>
            <a:r>
              <a:rPr lang="en-US" sz="2000" smtClean="0">
                <a:solidFill>
                  <a:schemeClr val="tx1"/>
                </a:solidFill>
                <a:ea typeface="ＭＳ Ｐゴシック" pitchFamily="89" charset="-128"/>
              </a:rPr>
              <a:t>What Psychology concept(s) did you work on?  Describe at least one of the concepts that you worked on in detail.  (give a definition or example, outline key terms, etc.).</a:t>
            </a:r>
          </a:p>
          <a:p>
            <a:pPr marL="342900" indent="-342900" eaLnBrk="1" hangingPunct="1">
              <a:spcBef>
                <a:spcPct val="0"/>
              </a:spcBef>
              <a:buFont typeface="Wingdings 2" pitchFamily="89" charset="2"/>
              <a:buNone/>
            </a:pPr>
            <a:endParaRPr lang="en-US" sz="2000" smtClean="0">
              <a:solidFill>
                <a:schemeClr val="tx1"/>
              </a:solidFill>
              <a:ea typeface="ＭＳ Ｐゴシック" pitchFamily="89" charset="-128"/>
            </a:endParaRPr>
          </a:p>
          <a:p>
            <a:pPr marL="342900" indent="-342900" eaLnBrk="1" hangingPunct="1">
              <a:spcBef>
                <a:spcPct val="0"/>
              </a:spcBef>
            </a:pPr>
            <a:r>
              <a:rPr lang="en-US" sz="2000" smtClean="0">
                <a:solidFill>
                  <a:schemeClr val="tx1"/>
                </a:solidFill>
                <a:ea typeface="ＭＳ Ｐゴシック" pitchFamily="89" charset="-128"/>
              </a:rPr>
              <a:t>When you reviewed this material again, after your tutoring session, what question(s) did you have?  Were you able to figure out the</a:t>
            </a:r>
            <a:r>
              <a:rPr lang="en-US" smtClean="0">
                <a:solidFill>
                  <a:schemeClr val="tx1"/>
                </a:solidFill>
                <a:ea typeface="ＭＳ Ｐゴシック" pitchFamily="89" charset="-128"/>
              </a:rPr>
              <a:t> </a:t>
            </a:r>
            <a:r>
              <a:rPr lang="en-US" sz="2000" smtClean="0">
                <a:solidFill>
                  <a:schemeClr val="tx1"/>
                </a:solidFill>
                <a:ea typeface="ＭＳ Ｐゴシック" pitchFamily="89" charset="-128"/>
              </a:rPr>
              <a:t>answer on your own?</a:t>
            </a:r>
            <a:r>
              <a:rPr lang="en-US" smtClean="0">
                <a:solidFill>
                  <a:schemeClr val="tx1"/>
                </a:solidFill>
                <a:ea typeface="ＭＳ Ｐゴシック" pitchFamily="89" charset="-128"/>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C:\Documents and Settings\maria pak\Desktop\frosio picture.jpg"/>
          <p:cNvPicPr>
            <a:picLocks noChangeAspect="1" noChangeArrowheads="1"/>
          </p:cNvPicPr>
          <p:nvPr/>
        </p:nvPicPr>
        <p:blipFill>
          <a:blip r:embed="rId3"/>
          <a:srcRect l="9599" t="21942" r="6857" b="1828"/>
          <a:stretch>
            <a:fillRect/>
          </a:stretch>
        </p:blipFill>
        <p:spPr bwMode="auto">
          <a:xfrm>
            <a:off x="685800" y="762000"/>
            <a:ext cx="7812088" cy="5345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p:txBody>
          <a:bodyPr/>
          <a:lstStyle/>
          <a:p>
            <a:pPr eaLnBrk="1" hangingPunct="1"/>
            <a:r>
              <a:rPr lang="en-US" sz="3300" smtClean="0">
                <a:solidFill>
                  <a:schemeClr val="tx1"/>
                </a:solidFill>
                <a:ea typeface="ＭＳ Ｐゴシック" pitchFamily="89" charset="-128"/>
              </a:rPr>
              <a:t>Sample Reflection Assignment for Tutors</a:t>
            </a:r>
          </a:p>
        </p:txBody>
      </p:sp>
      <p:sp>
        <p:nvSpPr>
          <p:cNvPr id="54275" name="Rectangle 3"/>
          <p:cNvSpPr>
            <a:spLocks noGrp="1" noChangeArrowheads="1"/>
          </p:cNvSpPr>
          <p:nvPr>
            <p:ph type="body" idx="4294967295"/>
          </p:nvPr>
        </p:nvSpPr>
        <p:spPr>
          <a:xfrm>
            <a:off x="1219200" y="1752600"/>
            <a:ext cx="6918325" cy="4343400"/>
          </a:xfrm>
          <a:ln w="57150">
            <a:solidFill>
              <a:srgbClr val="003366"/>
            </a:solidFill>
          </a:ln>
        </p:spPr>
        <p:txBody>
          <a:bodyPr/>
          <a:lstStyle/>
          <a:p>
            <a:pPr marL="342900" indent="-342900" eaLnBrk="1" hangingPunct="1"/>
            <a:r>
              <a:rPr lang="en-US" sz="2000" smtClean="0">
                <a:solidFill>
                  <a:schemeClr val="tx1"/>
                </a:solidFill>
                <a:ea typeface="ＭＳ Ｐゴシック" pitchFamily="89" charset="-128"/>
                <a:cs typeface="Times New Roman" pitchFamily="89" charset="0"/>
              </a:rPr>
              <a:t>What study techniques did you introduce to your student?  (Include a brief description).</a:t>
            </a:r>
          </a:p>
          <a:p>
            <a:pPr marL="342900" indent="-342900" eaLnBrk="1" hangingPunct="1"/>
            <a:r>
              <a:rPr lang="en-US" sz="2000" smtClean="0">
                <a:solidFill>
                  <a:schemeClr val="tx1"/>
                </a:solidFill>
                <a:ea typeface="ＭＳ Ｐゴシック" pitchFamily="89" charset="-128"/>
                <a:cs typeface="Times New Roman" pitchFamily="89" charset="0"/>
              </a:rPr>
              <a:t>What Psychology concept did you work on? (Include a brief description).</a:t>
            </a:r>
          </a:p>
          <a:p>
            <a:pPr marL="342900" indent="-342900" eaLnBrk="1" hangingPunct="1"/>
            <a:r>
              <a:rPr lang="en-US" sz="2000" smtClean="0">
                <a:solidFill>
                  <a:schemeClr val="tx1"/>
                </a:solidFill>
                <a:ea typeface="ＭＳ Ｐゴシック" pitchFamily="89" charset="-128"/>
                <a:cs typeface="Times New Roman" pitchFamily="89" charset="0"/>
              </a:rPr>
              <a:t>Review your notes on Vygotsky’s sociocultural theory.  Explain and give examples illustrating the relevance to your tutoring session of the following terms:  </a:t>
            </a:r>
            <a:r>
              <a:rPr lang="en-US" sz="2000" u="sng" smtClean="0">
                <a:solidFill>
                  <a:schemeClr val="tx1"/>
                </a:solidFill>
                <a:ea typeface="ＭＳ Ｐゴシック" pitchFamily="89" charset="-128"/>
                <a:cs typeface="Times New Roman" pitchFamily="89" charset="0"/>
              </a:rPr>
              <a:t>zone of proximal development,</a:t>
            </a:r>
            <a:r>
              <a:rPr lang="en-US" sz="2000" smtClean="0">
                <a:solidFill>
                  <a:schemeClr val="tx1"/>
                </a:solidFill>
                <a:ea typeface="ＭＳ Ｐゴシック" pitchFamily="89" charset="-128"/>
                <a:cs typeface="Times New Roman" pitchFamily="89" charset="0"/>
              </a:rPr>
              <a:t> </a:t>
            </a:r>
            <a:r>
              <a:rPr lang="en-US" sz="2000" u="sng" smtClean="0">
                <a:solidFill>
                  <a:schemeClr val="tx1"/>
                </a:solidFill>
                <a:ea typeface="ＭＳ Ｐゴシック" pitchFamily="89" charset="-128"/>
                <a:cs typeface="Times New Roman" pitchFamily="89" charset="0"/>
              </a:rPr>
              <a:t>scaffolding,</a:t>
            </a:r>
            <a:r>
              <a:rPr lang="en-US" sz="2000" smtClean="0">
                <a:solidFill>
                  <a:schemeClr val="tx1"/>
                </a:solidFill>
                <a:ea typeface="ＭＳ Ｐゴシック" pitchFamily="89" charset="-128"/>
                <a:cs typeface="Times New Roman" pitchFamily="89" charset="0"/>
              </a:rPr>
              <a:t> </a:t>
            </a:r>
            <a:r>
              <a:rPr lang="en-US" sz="2000" u="sng" smtClean="0">
                <a:solidFill>
                  <a:schemeClr val="tx1"/>
                </a:solidFill>
                <a:ea typeface="ＭＳ Ｐゴシック" pitchFamily="89" charset="-128"/>
                <a:cs typeface="Times New Roman" pitchFamily="89" charset="0"/>
              </a:rPr>
              <a:t>guided participation.</a:t>
            </a:r>
            <a:r>
              <a:rPr lang="en-US" sz="2000" smtClean="0">
                <a:solidFill>
                  <a:schemeClr val="tx1"/>
                </a:solidFill>
                <a:ea typeface="ＭＳ Ｐゴシック" pitchFamily="89" charset="-128"/>
                <a:cs typeface="Times New Roman" pitchFamily="89" charset="0"/>
              </a:rPr>
              <a:t>  Discuss how your tutoring practices fit (or don’t fit) with Vygotsky’s model of cognitive development (internalizing an external routine in the context of social interaction).</a:t>
            </a:r>
            <a:endParaRPr lang="en-US" sz="2800" smtClean="0">
              <a:solidFill>
                <a:schemeClr val="tx1"/>
              </a:solidFill>
              <a:ea typeface="ＭＳ Ｐゴシック" pitchFamily="89" charset="-128"/>
              <a:cs typeface="Times New Roman" pitchFamily="89"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43399" y="500501"/>
            <a:ext cx="7086600" cy="977517"/>
          </a:xfrm>
        </p:spPr>
        <p:txBody>
          <a:bodyPr rtlCol="0" anchor="ctr">
            <a:noAutofit/>
            <a:scene3d>
              <a:camera prst="orthographicFront"/>
              <a:lightRig rig="morning" dir="t">
                <a:rot lat="0" lon="0" rev="2400000"/>
              </a:lightRig>
            </a:scene3d>
            <a:sp3d extrusionH="63500" contourW="6350">
              <a:bevelT w="19050" h="50800" prst="softRound"/>
              <a:contourClr>
                <a:schemeClr val="bg1"/>
              </a:contourClr>
            </a:sp3d>
          </a:bodyPr>
          <a:lstStyle/>
          <a:p>
            <a:pPr eaLnBrk="1" fontAlgn="auto" hangingPunct="1">
              <a:spcAft>
                <a:spcPts val="0"/>
              </a:spcAft>
              <a:defRPr/>
            </a:pPr>
            <a:r>
              <a:rPr lang="en-US" dirty="0" smtClean="0">
                <a:solidFill>
                  <a:schemeClr val="tx1"/>
                </a:solidFill>
                <a:effectLst>
                  <a:innerShdw blurRad="63500" dist="50800" dir="5400000">
                    <a:schemeClr val="bg1">
                      <a:alpha val="50000"/>
                    </a:schemeClr>
                  </a:innerShdw>
                </a:effectLst>
                <a:ea typeface="+mj-ea"/>
                <a:cs typeface="+mj-cs"/>
              </a:rPr>
              <a:t>Who Passed?</a:t>
            </a:r>
            <a:endParaRPr lang="en-US" dirty="0">
              <a:solidFill>
                <a:schemeClr val="tx1"/>
              </a:solidFill>
              <a:effectLst>
                <a:innerShdw blurRad="63500" dist="50800" dir="5400000">
                  <a:schemeClr val="bg1">
                    <a:alpha val="50000"/>
                  </a:schemeClr>
                </a:innerShdw>
              </a:effectLst>
              <a:ea typeface="+mj-ea"/>
              <a:cs typeface="+mj-cs"/>
            </a:endParaRPr>
          </a:p>
        </p:txBody>
      </p:sp>
      <p:sp>
        <p:nvSpPr>
          <p:cNvPr id="3" name="Content Placeholder 2"/>
          <p:cNvSpPr>
            <a:spLocks noGrp="1"/>
          </p:cNvSpPr>
          <p:nvPr>
            <p:ph idx="4294967295"/>
          </p:nvPr>
        </p:nvSpPr>
        <p:spPr>
          <a:xfrm>
            <a:off x="983036" y="1222696"/>
            <a:ext cx="7086600" cy="4939979"/>
          </a:xfrm>
        </p:spPr>
        <p:txBody>
          <a:bodyPr rtlCol="0">
            <a:normAutofit/>
            <a:scene3d>
              <a:camera prst="orthographicFront"/>
              <a:lightRig rig="threePt" dir="t"/>
            </a:scene3d>
            <a:sp3d>
              <a:contourClr>
                <a:schemeClr val="bg1"/>
              </a:contourClr>
            </a:sp3d>
          </a:bodyPr>
          <a:lstStyle/>
          <a:p>
            <a:pPr marL="282575" indent="-282575" eaLnBrk="1" fontAlgn="auto" hangingPunct="1">
              <a:spcBef>
                <a:spcPts val="2400"/>
              </a:spcBef>
              <a:spcAft>
                <a:spcPts val="0"/>
              </a:spcAft>
              <a:buClr>
                <a:schemeClr val="tx2"/>
              </a:buClr>
              <a:buSzPct val="100000"/>
              <a:buFont typeface="Wingdings 2" pitchFamily="18" charset="2"/>
              <a:buNone/>
              <a:defRPr/>
            </a:pPr>
            <a:r>
              <a:rPr lang="en-US" sz="2000" i="1" dirty="0" smtClean="0">
                <a:solidFill>
                  <a:schemeClr val="tx1"/>
                </a:solidFill>
                <a:effectLst>
                  <a:outerShdw blurRad="50800" dist="12700" dir="2700000" algn="tl" rotWithShape="0">
                    <a:schemeClr val="bg1">
                      <a:alpha val="40000"/>
                    </a:schemeClr>
                  </a:outerShdw>
                </a:effectLst>
                <a:ea typeface="+mn-ea"/>
                <a:cs typeface="+mn-cs"/>
              </a:rPr>
              <a:t>“What were students’ success rates in PSY-120?”</a:t>
            </a:r>
            <a:r>
              <a:rPr lang="en-US" sz="4000" i="1" dirty="0" smtClean="0">
                <a:solidFill>
                  <a:schemeClr val="tx1"/>
                </a:solidFill>
                <a:effectLst>
                  <a:outerShdw blurRad="50800" dist="12700" dir="2700000" algn="tl" rotWithShape="0">
                    <a:schemeClr val="bg1">
                      <a:alpha val="40000"/>
                    </a:schemeClr>
                  </a:outerShdw>
                </a:effectLst>
                <a:ea typeface="+mn-ea"/>
                <a:cs typeface="+mn-cs"/>
              </a:rPr>
              <a:t> </a:t>
            </a:r>
            <a:endParaRPr lang="en-US" sz="2000" i="1" dirty="0">
              <a:solidFill>
                <a:schemeClr val="tx1"/>
              </a:solidFill>
              <a:effectLst>
                <a:outerShdw blurRad="50800" dist="12700" dir="2700000" algn="tl" rotWithShape="0">
                  <a:schemeClr val="bg1">
                    <a:alpha val="40000"/>
                  </a:schemeClr>
                </a:outerShdw>
              </a:effectLst>
              <a:ea typeface="+mn-ea"/>
              <a:cs typeface="+mn-cs"/>
            </a:endParaRPr>
          </a:p>
        </p:txBody>
      </p:sp>
      <p:graphicFrame>
        <p:nvGraphicFramePr>
          <p:cNvPr id="56322" name="Chart 10"/>
          <p:cNvGraphicFramePr>
            <a:graphicFrameLocks/>
          </p:cNvGraphicFramePr>
          <p:nvPr/>
        </p:nvGraphicFramePr>
        <p:xfrm>
          <a:off x="1524000" y="2057400"/>
          <a:ext cx="6126163" cy="4297363"/>
        </p:xfrm>
        <a:graphic>
          <a:graphicData uri="http://schemas.openxmlformats.org/presentationml/2006/ole">
            <p:oleObj spid="_x0000_s56322" r:id="rId4" imgW="6127011" imgH="4298052" progId="Excel.Chart.8">
              <p:embed/>
            </p:oleObj>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62399" y="487801"/>
            <a:ext cx="7086600" cy="977517"/>
          </a:xfrm>
        </p:spPr>
        <p:txBody>
          <a:bodyPr rtlCol="0" anchor="ctr">
            <a:noAutofit/>
            <a:scene3d>
              <a:camera prst="orthographicFront"/>
              <a:lightRig rig="morning" dir="t">
                <a:rot lat="0" lon="0" rev="2400000"/>
              </a:lightRig>
            </a:scene3d>
            <a:sp3d extrusionH="63500" contourW="6350">
              <a:bevelT w="19050" h="50800" prst="softRound"/>
              <a:contourClr>
                <a:schemeClr val="bg1"/>
              </a:contourClr>
            </a:sp3d>
          </a:bodyPr>
          <a:lstStyle/>
          <a:p>
            <a:pPr eaLnBrk="1" fontAlgn="auto" hangingPunct="1">
              <a:spcAft>
                <a:spcPts val="0"/>
              </a:spcAft>
              <a:defRPr/>
            </a:pPr>
            <a:r>
              <a:rPr lang="en-US" dirty="0" smtClean="0">
                <a:solidFill>
                  <a:schemeClr val="tx1"/>
                </a:solidFill>
                <a:effectLst>
                  <a:innerShdw blurRad="63500" dist="50800" dir="5400000">
                    <a:schemeClr val="bg1">
                      <a:alpha val="50000"/>
                    </a:schemeClr>
                  </a:innerShdw>
                </a:effectLst>
                <a:ea typeface="+mj-ea"/>
                <a:cs typeface="+mj-cs"/>
              </a:rPr>
              <a:t>Who Passed?</a:t>
            </a:r>
            <a:endParaRPr lang="en-US" dirty="0">
              <a:solidFill>
                <a:schemeClr val="tx1"/>
              </a:solidFill>
              <a:effectLst>
                <a:innerShdw blurRad="63500" dist="50800" dir="5400000">
                  <a:schemeClr val="bg1">
                    <a:alpha val="50000"/>
                  </a:schemeClr>
                </a:innerShdw>
              </a:effectLst>
              <a:ea typeface="+mj-ea"/>
              <a:cs typeface="+mj-cs"/>
            </a:endParaRPr>
          </a:p>
        </p:txBody>
      </p:sp>
      <p:sp>
        <p:nvSpPr>
          <p:cNvPr id="3" name="Content Placeholder 2"/>
          <p:cNvSpPr>
            <a:spLocks noGrp="1"/>
          </p:cNvSpPr>
          <p:nvPr>
            <p:ph idx="4294967295"/>
          </p:nvPr>
        </p:nvSpPr>
        <p:spPr>
          <a:xfrm>
            <a:off x="708398" y="1186184"/>
            <a:ext cx="7445001" cy="4939979"/>
          </a:xfrm>
        </p:spPr>
        <p:txBody>
          <a:bodyPr rtlCol="0">
            <a:normAutofit/>
            <a:scene3d>
              <a:camera prst="orthographicFront"/>
              <a:lightRig rig="threePt" dir="t"/>
            </a:scene3d>
            <a:sp3d>
              <a:contourClr>
                <a:schemeClr val="bg1"/>
              </a:contourClr>
            </a:sp3d>
          </a:bodyPr>
          <a:lstStyle/>
          <a:p>
            <a:pPr marL="282575" indent="-282575" eaLnBrk="1" fontAlgn="auto" hangingPunct="1">
              <a:spcBef>
                <a:spcPts val="2400"/>
              </a:spcBef>
              <a:spcAft>
                <a:spcPts val="0"/>
              </a:spcAft>
              <a:buClr>
                <a:schemeClr val="tx2"/>
              </a:buClr>
              <a:buSzPct val="100000"/>
              <a:buFont typeface="Wingdings 2" pitchFamily="18" charset="2"/>
              <a:buNone/>
              <a:defRPr/>
            </a:pPr>
            <a:r>
              <a:rPr lang="en-US" sz="2000" i="1" dirty="0" smtClean="0">
                <a:solidFill>
                  <a:schemeClr val="tx1"/>
                </a:solidFill>
                <a:effectLst>
                  <a:outerShdw blurRad="50800" dist="12700" dir="2700000" algn="tl" rotWithShape="0">
                    <a:schemeClr val="bg1">
                      <a:alpha val="40000"/>
                    </a:schemeClr>
                  </a:outerShdw>
                </a:effectLst>
                <a:ea typeface="+mn-ea"/>
                <a:cs typeface="+mn-cs"/>
              </a:rPr>
              <a:t>“What were students’ success rates in all PSY-120 sections?”</a:t>
            </a:r>
            <a:r>
              <a:rPr lang="en-US" sz="4000" i="1" dirty="0" smtClean="0">
                <a:solidFill>
                  <a:schemeClr val="tx1"/>
                </a:solidFill>
                <a:effectLst>
                  <a:outerShdw blurRad="50800" dist="12700" dir="2700000" algn="tl" rotWithShape="0">
                    <a:schemeClr val="bg1">
                      <a:alpha val="40000"/>
                    </a:schemeClr>
                  </a:outerShdw>
                </a:effectLst>
                <a:ea typeface="+mn-ea"/>
                <a:cs typeface="+mn-cs"/>
              </a:rPr>
              <a:t> </a:t>
            </a:r>
            <a:endParaRPr lang="en-US" sz="2000" i="1" dirty="0">
              <a:solidFill>
                <a:schemeClr val="tx1"/>
              </a:solidFill>
              <a:effectLst>
                <a:outerShdw blurRad="50800" dist="12700" dir="2700000" algn="tl" rotWithShape="0">
                  <a:schemeClr val="bg1">
                    <a:alpha val="40000"/>
                  </a:schemeClr>
                </a:outerShdw>
              </a:effectLst>
              <a:ea typeface="+mn-ea"/>
              <a:cs typeface="+mn-cs"/>
            </a:endParaRPr>
          </a:p>
        </p:txBody>
      </p:sp>
      <p:graphicFrame>
        <p:nvGraphicFramePr>
          <p:cNvPr id="58370" name="Chart 10"/>
          <p:cNvGraphicFramePr>
            <a:graphicFrameLocks/>
          </p:cNvGraphicFramePr>
          <p:nvPr/>
        </p:nvGraphicFramePr>
        <p:xfrm>
          <a:off x="1677988" y="1952625"/>
          <a:ext cx="6121400" cy="4610100"/>
        </p:xfrm>
        <a:graphic>
          <a:graphicData uri="http://schemas.openxmlformats.org/presentationml/2006/ole">
            <p:oleObj spid="_x0000_s58370" name="Chart" r:id="rId4" imgW="6127011" imgH="4608975" progId="Excel.Chart.8">
              <p:embed/>
            </p:oleObj>
          </a:graphicData>
        </a:graphic>
      </p:graphicFrame>
    </p:spTree>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p:cNvSpPr>
          <p:nvPr>
            <p:ph type="title"/>
          </p:nvPr>
        </p:nvSpPr>
        <p:spPr/>
        <p:txBody>
          <a:bodyPr/>
          <a:lstStyle/>
          <a:p>
            <a:pPr eaLnBrk="1" hangingPunct="1"/>
            <a:r>
              <a:rPr lang="en-US" smtClean="0">
                <a:solidFill>
                  <a:schemeClr val="tx1"/>
                </a:solidFill>
                <a:ea typeface="ＭＳ Ｐゴシック" pitchFamily="89" charset="-128"/>
              </a:rPr>
              <a:t>Did tutoring help?</a:t>
            </a:r>
          </a:p>
        </p:txBody>
      </p:sp>
      <p:graphicFrame>
        <p:nvGraphicFramePr>
          <p:cNvPr id="60418" name="Object 2"/>
          <p:cNvGraphicFramePr>
            <a:graphicFrameLocks noChangeAspect="1"/>
          </p:cNvGraphicFramePr>
          <p:nvPr>
            <p:ph idx="1"/>
          </p:nvPr>
        </p:nvGraphicFramePr>
        <p:xfrm>
          <a:off x="923925" y="1752600"/>
          <a:ext cx="7296150" cy="4419600"/>
        </p:xfrm>
        <a:graphic>
          <a:graphicData uri="http://schemas.openxmlformats.org/presentationml/2006/ole">
            <p:oleObj spid="_x0000_s60418" name="Chart" r:id="rId4" imgW="16421100" imgH="9944100" progId="Excel.Chart.8">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solidFill>
                  <a:schemeClr val="tx1"/>
                </a:solidFill>
                <a:ea typeface="ＭＳ Ｐゴシック" pitchFamily="89" charset="-128"/>
              </a:rPr>
              <a:t>Conclusions</a:t>
            </a:r>
          </a:p>
        </p:txBody>
      </p:sp>
      <p:sp>
        <p:nvSpPr>
          <p:cNvPr id="62467" name="Content Placeholder 2"/>
          <p:cNvSpPr>
            <a:spLocks noGrp="1"/>
          </p:cNvSpPr>
          <p:nvPr>
            <p:ph idx="1"/>
          </p:nvPr>
        </p:nvSpPr>
        <p:spPr>
          <a:xfrm>
            <a:off x="549275" y="1444625"/>
            <a:ext cx="8042275" cy="5257800"/>
          </a:xfrm>
        </p:spPr>
        <p:txBody>
          <a:bodyPr/>
          <a:lstStyle/>
          <a:p>
            <a:pPr>
              <a:buFont typeface="Wingdings 2" pitchFamily="89" charset="2"/>
              <a:buNone/>
            </a:pPr>
            <a:r>
              <a:rPr lang="en-US" smtClean="0">
                <a:solidFill>
                  <a:schemeClr val="tx1"/>
                </a:solidFill>
                <a:ea typeface="ＭＳ Ｐゴシック" pitchFamily="89" charset="-128"/>
              </a:rPr>
              <a:t>CSL</a:t>
            </a:r>
          </a:p>
          <a:p>
            <a:r>
              <a:rPr lang="en-US" smtClean="0">
                <a:solidFill>
                  <a:schemeClr val="tx1"/>
                </a:solidFill>
                <a:ea typeface="ＭＳ Ｐゴシック" pitchFamily="89" charset="-128"/>
              </a:rPr>
              <a:t>…engages the student in learning outside the classroom.</a:t>
            </a:r>
          </a:p>
          <a:p>
            <a:r>
              <a:rPr lang="en-US" smtClean="0">
                <a:solidFill>
                  <a:schemeClr val="tx1"/>
                </a:solidFill>
                <a:ea typeface="ＭＳ Ｐゴシック" pitchFamily="89" charset="-128"/>
              </a:rPr>
              <a:t>…increases the relevance of academic work.</a:t>
            </a:r>
          </a:p>
          <a:p>
            <a:r>
              <a:rPr lang="en-US" smtClean="0">
                <a:solidFill>
                  <a:schemeClr val="tx1"/>
                </a:solidFill>
                <a:ea typeface="ＭＳ Ｐゴシック" pitchFamily="89" charset="-128"/>
              </a:rPr>
              <a:t>…encourages critical thinking.</a:t>
            </a:r>
          </a:p>
          <a:p>
            <a:r>
              <a:rPr lang="en-US" smtClean="0">
                <a:solidFill>
                  <a:schemeClr val="tx1"/>
                </a:solidFill>
                <a:ea typeface="ＭＳ Ｐゴシック" pitchFamily="89" charset="-128"/>
              </a:rPr>
              <a:t>…creates a community within a classroom and connects the college to the community.</a:t>
            </a:r>
          </a:p>
          <a:p>
            <a:r>
              <a:rPr lang="en-US" smtClean="0">
                <a:solidFill>
                  <a:schemeClr val="tx1"/>
                </a:solidFill>
                <a:ea typeface="ＭＳ Ｐゴシック" pitchFamily="89" charset="-128"/>
              </a:rPr>
              <a:t>…revitalizes the teacher and the student.</a:t>
            </a:r>
          </a:p>
          <a:p>
            <a:r>
              <a:rPr lang="en-US" smtClean="0">
                <a:solidFill>
                  <a:schemeClr val="tx1"/>
                </a:solidFill>
                <a:ea typeface="ＭＳ Ｐゴシック" pitchFamily="89" charset="-128"/>
              </a:rPr>
              <a:t>…instills a sense of serving others.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z="4400" b="1" smtClean="0">
                <a:solidFill>
                  <a:schemeClr val="tx1"/>
                </a:solidFill>
                <a:latin typeface="Chalkboard" pitchFamily="89" charset="0"/>
                <a:ea typeface="ＭＳ Ｐゴシック" pitchFamily="89" charset="-128"/>
              </a:rPr>
              <a:t>REFLECTIONS: Learning and service are inseparable</a:t>
            </a:r>
          </a:p>
        </p:txBody>
      </p:sp>
      <p:graphicFrame>
        <p:nvGraphicFramePr>
          <p:cNvPr id="4" name="Content Placeholder 3"/>
          <p:cNvGraphicFramePr>
            <a:graphicFrameLocks noGrp="1"/>
          </p:cNvGraphicFramePr>
          <p:nvPr>
            <p:ph idx="1"/>
          </p:nvPr>
        </p:nvGraphicFramePr>
        <p:xfrm>
          <a:off x="555625" y="1733550"/>
          <a:ext cx="8042275"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z="5600" b="1" smtClean="0">
                <a:solidFill>
                  <a:schemeClr val="tx1"/>
                </a:solidFill>
                <a:latin typeface="Chalkboard" pitchFamily="89" charset="0"/>
                <a:ea typeface="ＭＳ Ｐゴシック" pitchFamily="89" charset="-128"/>
              </a:rPr>
              <a:t>CSL RECIPROCITY</a:t>
            </a:r>
          </a:p>
        </p:txBody>
      </p:sp>
      <p:graphicFrame>
        <p:nvGraphicFramePr>
          <p:cNvPr id="4" name="Content Placeholder 3"/>
          <p:cNvGraphicFramePr>
            <a:graphicFrameLocks noGrp="1"/>
          </p:cNvGraphicFramePr>
          <p:nvPr>
            <p:ph idx="1"/>
          </p:nvPr>
        </p:nvGraphicFramePr>
        <p:xfrm>
          <a:off x="549275" y="1600200"/>
          <a:ext cx="8042275"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p:txBody>
          <a:bodyPr/>
          <a:lstStyle/>
          <a:p>
            <a:pPr eaLnBrk="1" hangingPunct="1"/>
            <a:r>
              <a:rPr lang="en-US" smtClean="0">
                <a:solidFill>
                  <a:schemeClr val="tx1"/>
                </a:solidFill>
                <a:latin typeface="Chalkboard" pitchFamily="89" charset="0"/>
                <a:ea typeface="ＭＳ Ｐゴシック" pitchFamily="89" charset="-128"/>
              </a:rPr>
              <a:t>BENEFITS FOR</a:t>
            </a:r>
            <a:br>
              <a:rPr lang="en-US" smtClean="0">
                <a:solidFill>
                  <a:schemeClr val="tx1"/>
                </a:solidFill>
                <a:latin typeface="Chalkboard" pitchFamily="89" charset="0"/>
                <a:ea typeface="ＭＳ Ｐゴシック" pitchFamily="89" charset="-128"/>
              </a:rPr>
            </a:br>
            <a:r>
              <a:rPr lang="en-US" smtClean="0">
                <a:solidFill>
                  <a:schemeClr val="tx1"/>
                </a:solidFill>
                <a:latin typeface="Chalkboard" pitchFamily="89" charset="0"/>
                <a:ea typeface="ＭＳ Ｐゴシック" pitchFamily="89" charset="-128"/>
              </a:rPr>
              <a:t>STUDENTS</a:t>
            </a:r>
            <a:endParaRPr lang="en-US" smtClean="0">
              <a:ea typeface="ＭＳ Ｐゴシック" pitchFamily="89" charset="-128"/>
            </a:endParaRPr>
          </a:p>
        </p:txBody>
      </p:sp>
      <p:graphicFrame>
        <p:nvGraphicFramePr>
          <p:cNvPr id="5" name="Content Placeholder 4"/>
          <p:cNvGraphicFramePr>
            <a:graphicFrameLocks noGrp="1"/>
          </p:cNvGraphicFramePr>
          <p:nvPr>
            <p:ph idx="4294967295"/>
          </p:nvPr>
        </p:nvGraphicFramePr>
        <p:xfrm>
          <a:off x="555760" y="1734801"/>
          <a:ext cx="8213522" cy="4438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p:txBody>
          <a:bodyPr/>
          <a:lstStyle/>
          <a:p>
            <a:pPr eaLnBrk="1" hangingPunct="1"/>
            <a:r>
              <a:rPr lang="en-US" sz="4800" smtClean="0">
                <a:solidFill>
                  <a:schemeClr val="tx1"/>
                </a:solidFill>
                <a:latin typeface="Chalkboard" pitchFamily="89" charset="0"/>
                <a:ea typeface="ＭＳ Ｐゴシック" pitchFamily="89" charset="-128"/>
              </a:rPr>
              <a:t>BENEFITS FOR FACULTY</a:t>
            </a:r>
            <a:endParaRPr lang="en-US" smtClean="0">
              <a:ea typeface="ＭＳ Ｐゴシック" pitchFamily="89" charset="-128"/>
            </a:endParaRPr>
          </a:p>
        </p:txBody>
      </p:sp>
      <p:graphicFrame>
        <p:nvGraphicFramePr>
          <p:cNvPr id="4" name="Content Placeholder 3"/>
          <p:cNvGraphicFramePr>
            <a:graphicFrameLocks noGrp="1"/>
          </p:cNvGraphicFramePr>
          <p:nvPr>
            <p:ph idx="4294967295"/>
          </p:nvPr>
        </p:nvGraphicFramePr>
        <p:xfrm>
          <a:off x="549275" y="1600200"/>
          <a:ext cx="8042275"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p:txBody>
          <a:bodyPr/>
          <a:lstStyle/>
          <a:p>
            <a:pPr eaLnBrk="1" hangingPunct="1"/>
            <a:r>
              <a:rPr lang="en-US" b="1" smtClean="0">
                <a:solidFill>
                  <a:schemeClr val="tx1"/>
                </a:solidFill>
                <a:latin typeface="Chalkboard" pitchFamily="89" charset="0"/>
                <a:ea typeface="ＭＳ Ｐゴシック" pitchFamily="89" charset="-128"/>
              </a:rPr>
              <a:t>BENEFITS FOR GROSSMONT COLLEGE</a:t>
            </a:r>
            <a:endParaRPr lang="en-US" smtClean="0">
              <a:ea typeface="ＭＳ Ｐゴシック" pitchFamily="89" charset="-128"/>
            </a:endParaRPr>
          </a:p>
        </p:txBody>
      </p:sp>
      <p:graphicFrame>
        <p:nvGraphicFramePr>
          <p:cNvPr id="4" name="Content Placeholder 3"/>
          <p:cNvGraphicFramePr>
            <a:graphicFrameLocks noGrp="1"/>
          </p:cNvGraphicFramePr>
          <p:nvPr>
            <p:ph idx="4294967295"/>
          </p:nvPr>
        </p:nvGraphicFramePr>
        <p:xfrm>
          <a:off x="549275" y="1676400"/>
          <a:ext cx="8042275"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z="5600" smtClean="0">
                <a:solidFill>
                  <a:schemeClr val="tx1"/>
                </a:solidFill>
                <a:latin typeface="Chalkboard" pitchFamily="89" charset="0"/>
                <a:ea typeface="ＭＳ Ｐゴシック" pitchFamily="89" charset="-128"/>
              </a:rPr>
              <a:t>CSL AT GROSSMONT</a:t>
            </a:r>
          </a:p>
        </p:txBody>
      </p:sp>
      <p:graphicFrame>
        <p:nvGraphicFramePr>
          <p:cNvPr id="20" name="Content Placeholder 19"/>
          <p:cNvGraphicFramePr>
            <a:graphicFrameLocks noGrp="1"/>
          </p:cNvGraphicFramePr>
          <p:nvPr>
            <p:ph idx="1"/>
          </p:nvPr>
        </p:nvGraphicFramePr>
        <p:xfrm>
          <a:off x="549275" y="1600200"/>
          <a:ext cx="8042275"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p:txBody>
          <a:bodyPr/>
          <a:lstStyle/>
          <a:p>
            <a:pPr eaLnBrk="1" hangingPunct="1"/>
            <a:r>
              <a:rPr lang="en-US" sz="5400" smtClean="0">
                <a:solidFill>
                  <a:schemeClr val="tx1"/>
                </a:solidFill>
                <a:latin typeface="Chalkboard" pitchFamily="89" charset="0"/>
                <a:ea typeface="ＭＳ Ｐゴシック" pitchFamily="89" charset="-128"/>
              </a:rPr>
              <a:t>CSL AND BASIC SKILLS</a:t>
            </a:r>
          </a:p>
        </p:txBody>
      </p:sp>
      <p:graphicFrame>
        <p:nvGraphicFramePr>
          <p:cNvPr id="4" name="Content Placeholder 3"/>
          <p:cNvGraphicFramePr>
            <a:graphicFrameLocks noGrp="1"/>
          </p:cNvGraphicFramePr>
          <p:nvPr>
            <p:ph idx="4294967295"/>
          </p:nvPr>
        </p:nvGraphicFramePr>
        <p:xfrm>
          <a:off x="549274" y="1600200"/>
          <a:ext cx="8042275"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630</TotalTime>
  <Words>815</Words>
  <Application>Microsoft Office PowerPoint</Application>
  <PresentationFormat>On-screen Show (4:3)</PresentationFormat>
  <Paragraphs>134</Paragraphs>
  <Slides>26</Slides>
  <Notes>22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36" baseType="lpstr">
      <vt:lpstr>Arial</vt:lpstr>
      <vt:lpstr>ＭＳ Ｐゴシック</vt:lpstr>
      <vt:lpstr>News Gothic MT</vt:lpstr>
      <vt:lpstr>Wingdings 2</vt:lpstr>
      <vt:lpstr>Calibri</vt:lpstr>
      <vt:lpstr>Chalkboard</vt:lpstr>
      <vt:lpstr>Times New Roman</vt:lpstr>
      <vt:lpstr>Breeze</vt:lpstr>
      <vt:lpstr>Microsoft Graph Chart</vt:lpstr>
      <vt:lpstr>Microsoft Excel Chart</vt:lpstr>
      <vt:lpstr>COMMUNITY SERVICE LEARNING</vt:lpstr>
      <vt:lpstr>WHAT IS COMMUNITY SERVICE LEARNING (CSL)?</vt:lpstr>
      <vt:lpstr>REFLECTIONS: Learning and service are inseparable</vt:lpstr>
      <vt:lpstr>CSL RECIPROCITY</vt:lpstr>
      <vt:lpstr>BENEFITS FOR STUDENTS</vt:lpstr>
      <vt:lpstr>BENEFITS FOR FACULTY</vt:lpstr>
      <vt:lpstr>BENEFITS FOR GROSSMONT COLLEGE</vt:lpstr>
      <vt:lpstr>CSL AT GROSSMONT</vt:lpstr>
      <vt:lpstr>CSL AND BASIC SKILLS</vt:lpstr>
      <vt:lpstr>HOW CSL CAN BE IMPLEMENTED</vt:lpstr>
      <vt:lpstr>CSL TUTORIAL OPTION</vt:lpstr>
      <vt:lpstr>CSL TEACHER’S ASSISTANT OPTION</vt:lpstr>
      <vt:lpstr>CSL LANGUAGE AND CULTURAL EXCHANGE OPTION</vt:lpstr>
      <vt:lpstr>Piloting One Option</vt:lpstr>
      <vt:lpstr>Sequence of Courses in Psychology</vt:lpstr>
      <vt:lpstr>Slide 16</vt:lpstr>
      <vt:lpstr>Student responsibilities:</vt:lpstr>
      <vt:lpstr>A growing program:</vt:lpstr>
      <vt:lpstr>Slide 19</vt:lpstr>
      <vt:lpstr>Sample Reflection Assignment for Tutees</vt:lpstr>
      <vt:lpstr>Slide 21</vt:lpstr>
      <vt:lpstr>Sample Reflection Assignment for Tutors</vt:lpstr>
      <vt:lpstr>Who Passed?</vt:lpstr>
      <vt:lpstr>Who Passed?</vt:lpstr>
      <vt:lpstr>Did tutoring help?</vt:lpstr>
      <vt:lpstr>Conclusions</vt:lpstr>
    </vt:vector>
  </TitlesOfParts>
  <Company>Grossmont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COMMUNITY SERVICE LEARNING (CSL)?</dc:title>
  <dc:creator>nancy herzfeld-pipkin</dc:creator>
  <cp:lastModifiedBy>jerry.buckley</cp:lastModifiedBy>
  <cp:revision>163</cp:revision>
  <cp:lastPrinted>2010-04-20T00:03:23Z</cp:lastPrinted>
  <dcterms:created xsi:type="dcterms:W3CDTF">2010-04-15T00:01:05Z</dcterms:created>
  <dcterms:modified xsi:type="dcterms:W3CDTF">2010-04-20T20:29:29Z</dcterms:modified>
</cp:coreProperties>
</file>